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60CD4-7CDF-4AD1-A558-A94D45480285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1963-88FB-41B0-9A7D-19C88FAF01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475F2-CFBC-4140-A988-CD9607BC8AF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2B39-8E8F-4B9E-953D-BF98E6FD0122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Terno slim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R$ 959,90 à R$999,90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social manga longa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R$259,90</a:t>
                      </a:r>
                      <a:r>
                        <a:rPr lang="pt-BR" sz="1200" baseline="0" dirty="0" smtClean="0"/>
                        <a:t> à R$289,90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Gravata Microfibra - Seda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R$ 89,90 – R$ 189,90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R$99,90 à R$129,90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em sarja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R$169,90 à R$ 249,90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R$ 189,90 à R$249,90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R$149,90 – R$239.90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social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R$269,90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378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CIA do Terno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Terno </a:t>
                      </a:r>
                      <a:r>
                        <a:rPr lang="pt-BR" sz="1200" dirty="0" err="1" smtClean="0">
                          <a:latin typeface="+mn-lt"/>
                        </a:rPr>
                        <a:t>Classic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***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R$479,00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CIA do Terno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Camisa </a:t>
                      </a:r>
                      <a:r>
                        <a:rPr lang="pt-BR" sz="1200" dirty="0" err="1" smtClean="0">
                          <a:latin typeface="+mn-lt"/>
                        </a:rPr>
                        <a:t>Classic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***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R$479,00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CIA do Terno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>
                          <a:latin typeface="+mn-lt"/>
                        </a:rPr>
                        <a:t>Suetter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***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R$137,00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CIA do Terno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Calça Premium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***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R$127,00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CIA do Terno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Gravata Comum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***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R$69,00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CIA do Terno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Gravata C/ Detalhes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***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R$78,00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CIA do Terno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Cinto Duplo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***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R$77,00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487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CONTATO / ENDEREÇO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Lupo Sport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Maceió Shopping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Camisa Básica Longa </a:t>
                      </a:r>
                      <a:r>
                        <a:rPr lang="pt-BR" sz="1200" dirty="0" err="1" smtClean="0">
                          <a:latin typeface="+mn-lt"/>
                        </a:rPr>
                        <a:t>Ipoliamida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Marca Própria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R$ 69,90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Lupo Sport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Maceió Shopping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Bermuda de Corrida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Marca Própria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R$ 69,90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Lupo Sport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Maceió Shopping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Regata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Marca Própria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R$ 69,90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Lupo Sport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Maceió Shopping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>
                          <a:latin typeface="+mn-lt"/>
                        </a:rPr>
                        <a:t>Moleton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Marca Própria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R$ 316,90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Lupo Sport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Maceió Shopping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Cueca Box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Marca Própria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R$ 41,90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Lupo Sport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Maceió Shopping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Lupo Sport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Maceió Shopping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422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220015"/>
                <a:gridCol w="1131299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Carteiras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R$79,90 à</a:t>
                      </a:r>
                      <a:r>
                        <a:rPr lang="pt-BR" sz="1200" baseline="0" dirty="0" smtClean="0"/>
                        <a:t> R$140,00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Blaze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R$799,90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Sapatênis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R$99,90 à R$179,90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R$88,20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Cinto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Sapatênis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de Couro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Suprema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Maceió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Camiseta básica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Boggi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– 5 Avenida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5182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Camisa Social Manga Longa Listrada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R$299,00 à R$399,00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Boné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R$129,00 à R$179,00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Camiseta Básica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R$89,00 à R$129,00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Cinto Couro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R$79,00 à R$129,00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Camiseta Regata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R$169,00 à R$179,00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Mochilas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R$349,00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22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Sandália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R$149,00 à R$399,00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Casacos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R$349,00 à R$449,00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Calça Jeans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R$299,00 à R$599,00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89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Carteira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R$59,00 à R$139,00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Jaqueta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R$299,00 à R$399,00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357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Maxhu’s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Manga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Longa Listrada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R$189,00</a:t>
                      </a:r>
                      <a:r>
                        <a:rPr lang="pt-BR" sz="1200" baseline="0" dirty="0" smtClean="0"/>
                        <a:t> à R$279,90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Maxhu’s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Social Manga Lisa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Docthos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- Hangar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R$199,90 à R$219,90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Maxhu’s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 -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Aleatory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R$99,90</a:t>
                      </a:r>
                      <a:r>
                        <a:rPr lang="pt-BR" sz="1200" baseline="0" dirty="0" smtClean="0"/>
                        <a:t> à R$259,0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Maxhu’s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Maxhu’s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Tactel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 - Hangar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R$99,90 à R$119,90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Maxhu’s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Social Sarja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 -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Docthos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R$199,90 à R$299,90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Maxhu’s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Hangar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R$239,90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506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Sapato social Couro PU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Oneself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R$129,99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&amp; Jeans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R$199,99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H.P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R$69,99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social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Angelo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Litrico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Tênis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Ace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 Social Manga Longa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Suncost</a:t>
                      </a:r>
                      <a:r>
                        <a:rPr lang="pt-BR" sz="1200" dirty="0" smtClean="0"/>
                        <a:t> – </a:t>
                      </a:r>
                      <a:r>
                        <a:rPr lang="pt-BR" sz="1200" dirty="0" err="1" smtClean="0"/>
                        <a:t>Angelo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Litrico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R$69,99 à R$119,99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sarja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Suncoast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99,99 à R$ 139,99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Manga Longa Lisa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Clock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House</a:t>
                      </a:r>
                      <a:r>
                        <a:rPr lang="pt-BR" sz="1200" baseline="0" dirty="0" smtClean="0"/>
                        <a:t> – </a:t>
                      </a:r>
                      <a:r>
                        <a:rPr lang="pt-BR" sz="1200" baseline="0" dirty="0" err="1" smtClean="0"/>
                        <a:t>Angelo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Litrico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R$79,99 R$ à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179,99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Sapatênis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 Sintético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ONS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R$129,99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tactel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Suncoast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R$79,99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à R$ 89,99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C&amp;A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Sapatênis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Lona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Ollie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R$99,99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5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220015"/>
                <a:gridCol w="1131299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basica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Social Manda Longa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R$215,90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Sarja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R$91,90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lisa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R$91,90</a:t>
                      </a:r>
                      <a:endParaRPr lang="pt-BR" sz="1200" dirty="0" smtClean="0"/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Carteiras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R$55,90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Cinto couro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R$107,90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Jaqueta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Perfumes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Taco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Tênis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341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Social Manga Longa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R$259,00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à R$499,00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R$199,00 à R$399,00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23/07/2023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Tênis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R$349,00 à 489,00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23/07/2023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Social Sarja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R$219,00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à R$399,00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23/07/2023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R$189,90 à R$ 389,00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23/07/2023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Tactel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R$149,90 à R$ 229,00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23/07/2023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R$149,90 à R$299,00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23/07/2023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189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Cinto em couro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R$189,90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 cores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R$279,00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estampada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tactel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AD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517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 Manga Longa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 Básica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S-Cottom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Manga Curta Linho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R$199,90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Manga Longa Linho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R$219,90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 Básica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R$69,99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peças por R$59,99 cada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Linho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R$219,90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R$179,90 á RS199,90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 shopping</a:t>
                      </a:r>
                      <a:r>
                        <a:rPr lang="pt-BR" sz="1200" kern="1200" baseline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Pima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R$179,90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 Peruana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R$159,90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Maceio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Chino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Hering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R$139,90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1045</Words>
  <Application>Microsoft Office PowerPoint</Application>
  <PresentationFormat>Apresentação na tela (4:3)</PresentationFormat>
  <Paragraphs>610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Dia dos pais </vt:lpstr>
      <vt:lpstr>Dia dos pais </vt:lpstr>
      <vt:lpstr>Dia dos pais </vt:lpstr>
      <vt:lpstr>Dia dos pais </vt:lpstr>
      <vt:lpstr>Dia dos pais </vt:lpstr>
      <vt:lpstr>Dia dos pais </vt:lpstr>
      <vt:lpstr>Dia dos pais </vt:lpstr>
      <vt:lpstr>Dia dos pais </vt:lpstr>
      <vt:lpstr>Dia dos pais </vt:lpstr>
      <vt:lpstr>Dia dos pais </vt:lpstr>
      <vt:lpstr>Dia dos pais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dos pais </dc:title>
  <dc:creator>Procon-Luiz</dc:creator>
  <cp:lastModifiedBy>Fiscalização</cp:lastModifiedBy>
  <cp:revision>29</cp:revision>
  <dcterms:created xsi:type="dcterms:W3CDTF">2022-08-05T16:32:26Z</dcterms:created>
  <dcterms:modified xsi:type="dcterms:W3CDTF">2023-07-28T12:29:28Z</dcterms:modified>
</cp:coreProperties>
</file>