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5" r:id="rId4"/>
    <p:sldId id="266" r:id="rId5"/>
    <p:sldId id="269" r:id="rId6"/>
    <p:sldId id="270" r:id="rId7"/>
    <p:sldId id="271" r:id="rId8"/>
    <p:sldId id="272" r:id="rId9"/>
    <p:sldId id="273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906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9DE4-E2E9-4AA5-8304-3EB52C8C51C8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6A7-7CA6-4526-B9D2-7D100257C5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9DE4-E2E9-4AA5-8304-3EB52C8C51C8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6A7-7CA6-4526-B9D2-7D100257C5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9DE4-E2E9-4AA5-8304-3EB52C8C51C8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6A7-7CA6-4526-B9D2-7D100257C5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9DE4-E2E9-4AA5-8304-3EB52C8C51C8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6A7-7CA6-4526-B9D2-7D100257C5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9DE4-E2E9-4AA5-8304-3EB52C8C51C8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6A7-7CA6-4526-B9D2-7D100257C5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9DE4-E2E9-4AA5-8304-3EB52C8C51C8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6A7-7CA6-4526-B9D2-7D100257C5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9DE4-E2E9-4AA5-8304-3EB52C8C51C8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6A7-7CA6-4526-B9D2-7D100257C5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9DE4-E2E9-4AA5-8304-3EB52C8C51C8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6A7-7CA6-4526-B9D2-7D100257C5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9DE4-E2E9-4AA5-8304-3EB52C8C51C8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6A7-7CA6-4526-B9D2-7D100257C5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9DE4-E2E9-4AA5-8304-3EB52C8C51C8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6A7-7CA6-4526-B9D2-7D100257C5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9DE4-E2E9-4AA5-8304-3EB52C8C51C8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6A7-7CA6-4526-B9D2-7D100257C5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B9DE4-E2E9-4AA5-8304-3EB52C8C51C8}" type="datetimeFigureOut">
              <a:rPr lang="pt-BR" smtClean="0"/>
              <a:pPr/>
              <a:t>28/07/2023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2E6A7-7CA6-4526-B9D2-7D100257C5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 dos pais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125951" cy="2893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137439"/>
                <a:gridCol w="1175657"/>
                <a:gridCol w="1175657"/>
                <a:gridCol w="1175657"/>
                <a:gridCol w="1175657"/>
              </a:tblGrid>
              <a:tr h="408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loja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CONTATO / ENDEREÇO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1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Riachuelo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</a:t>
                      </a:r>
                      <a:r>
                        <a:rPr lang="pt-BR" sz="1100" b="0" baseline="0" dirty="0" smtClean="0"/>
                        <a:t> </a:t>
                      </a:r>
                      <a:endParaRPr lang="pt-BR" sz="1100" b="0" baseline="0" dirty="0" smtClean="0"/>
                    </a:p>
                    <a:p>
                      <a:pPr algn="ctr"/>
                      <a:r>
                        <a:rPr lang="pt-BR" sz="1100" b="0" baseline="0" dirty="0" smtClean="0"/>
                        <a:t>2123-3200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Camisete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Pool </a:t>
                      </a: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Basics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Regular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R$ 49,90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Riachuelo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</a:t>
                      </a:r>
                      <a:r>
                        <a:rPr lang="pt-BR" sz="1100" b="0" baseline="0" dirty="0" smtClean="0"/>
                        <a:t> </a:t>
                      </a:r>
                    </a:p>
                    <a:p>
                      <a:pPr algn="ctr"/>
                      <a:r>
                        <a:rPr lang="pt-BR" sz="1100" b="0" baseline="0" dirty="0" smtClean="0"/>
                        <a:t>2123-3200</a:t>
                      </a:r>
                      <a:endParaRPr lang="pt-BR" sz="1100" b="0" dirty="0" smtClean="0"/>
                    </a:p>
                    <a:p>
                      <a:pPr algn="ctr"/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Polo</a:t>
                      </a:r>
                      <a:r>
                        <a:rPr lang="pt-BR" sz="1200" dirty="0" smtClean="0"/>
                        <a:t> Básica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Pool </a:t>
                      </a: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Basics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Regular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R$ 59,90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Riachuelo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</a:t>
                      </a:r>
                      <a:r>
                        <a:rPr lang="pt-BR" sz="1100" b="0" baseline="0" dirty="0" smtClean="0"/>
                        <a:t> </a:t>
                      </a:r>
                    </a:p>
                    <a:p>
                      <a:pPr algn="ctr"/>
                      <a:r>
                        <a:rPr lang="pt-BR" sz="1100" b="0" baseline="0" dirty="0" smtClean="0"/>
                        <a:t>2123-3200</a:t>
                      </a:r>
                      <a:endParaRPr lang="pt-BR" sz="1100" b="0" dirty="0" smtClean="0"/>
                    </a:p>
                    <a:p>
                      <a:pPr algn="ctr"/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Colonia</a:t>
                      </a:r>
                      <a:r>
                        <a:rPr lang="pt-BR" sz="1200" baseline="0" dirty="0" smtClean="0"/>
                        <a:t> </a:t>
                      </a:r>
                      <a:r>
                        <a:rPr lang="pt-BR" sz="1200" baseline="0" dirty="0" err="1" smtClean="0"/>
                        <a:t>Red</a:t>
                      </a:r>
                      <a:r>
                        <a:rPr lang="pt-BR" sz="1200" baseline="0" dirty="0" smtClean="0"/>
                        <a:t> Sport 100ml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Phytoderm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R$ 59,90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Riachuelo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</a:t>
                      </a:r>
                      <a:r>
                        <a:rPr lang="pt-BR" sz="1100" b="0" baseline="0" dirty="0" smtClean="0"/>
                        <a:t> </a:t>
                      </a:r>
                    </a:p>
                    <a:p>
                      <a:pPr algn="ctr"/>
                      <a:r>
                        <a:rPr lang="pt-BR" sz="1100" b="0" baseline="0" dirty="0" smtClean="0"/>
                        <a:t>2123-3200</a:t>
                      </a:r>
                      <a:endParaRPr lang="pt-BR" sz="1100" b="0" dirty="0" smtClean="0"/>
                    </a:p>
                    <a:p>
                      <a:pPr algn="ctr"/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Des.  </a:t>
                      </a:r>
                      <a:r>
                        <a:rPr lang="pt-BR" sz="1200" dirty="0" err="1" smtClean="0"/>
                        <a:t>Colonia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Lord</a:t>
                      </a:r>
                      <a:r>
                        <a:rPr lang="pt-BR" sz="1200" dirty="0" smtClean="0"/>
                        <a:t> 100ml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Phytoderm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R4 75,90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Riachuelo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</a:t>
                      </a:r>
                      <a:r>
                        <a:rPr lang="pt-BR" sz="1100" b="0" baseline="0" dirty="0" smtClean="0"/>
                        <a:t> </a:t>
                      </a:r>
                    </a:p>
                    <a:p>
                      <a:pPr algn="ctr"/>
                      <a:r>
                        <a:rPr lang="pt-BR" sz="1100" b="0" baseline="0" dirty="0" smtClean="0"/>
                        <a:t>2123-3200</a:t>
                      </a:r>
                      <a:endParaRPr lang="pt-BR" sz="1100" b="0" dirty="0" smtClean="0"/>
                    </a:p>
                    <a:p>
                      <a:pPr algn="ctr"/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Camisa Casual Slim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 Própria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R$ 119,90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 dos pais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125951" cy="4449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137439"/>
                <a:gridCol w="1175657"/>
                <a:gridCol w="1175657"/>
                <a:gridCol w="1175657"/>
                <a:gridCol w="1175657"/>
              </a:tblGrid>
              <a:tr h="408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LOJA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CONTATO / ENDEREÇO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Mister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</a:t>
                      </a:r>
                    </a:p>
                    <a:p>
                      <a:pPr algn="ctr"/>
                      <a:r>
                        <a:rPr lang="pt-BR" sz="1100" b="0" baseline="0" dirty="0" smtClean="0"/>
                        <a:t>3223-3556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Polo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Rapport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 Própria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R$ 155,00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Mister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</a:t>
                      </a:r>
                    </a:p>
                    <a:p>
                      <a:pPr algn="ctr"/>
                      <a:r>
                        <a:rPr lang="pt-BR" sz="1100" b="0" baseline="0" dirty="0" smtClean="0"/>
                        <a:t>3223-3556 </a:t>
                      </a:r>
                    </a:p>
                    <a:p>
                      <a:pPr algn="ctr"/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Camisa </a:t>
                      </a: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Polo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Peitilho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Marca Própria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R$ 139,90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Mister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</a:t>
                      </a:r>
                    </a:p>
                    <a:p>
                      <a:pPr algn="ctr"/>
                      <a:r>
                        <a:rPr lang="pt-BR" sz="1100" b="0" baseline="0" dirty="0" smtClean="0"/>
                        <a:t>3223-3556 </a:t>
                      </a:r>
                    </a:p>
                    <a:p>
                      <a:pPr algn="ctr"/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Camisa Gola Careca Lisa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Marca Própria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R$ 75,00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Mister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</a:t>
                      </a:r>
                    </a:p>
                    <a:p>
                      <a:pPr algn="ctr"/>
                      <a:r>
                        <a:rPr lang="pt-BR" sz="1100" b="0" baseline="0" dirty="0" smtClean="0"/>
                        <a:t>3223-3556 </a:t>
                      </a:r>
                    </a:p>
                    <a:p>
                      <a:pPr algn="ctr"/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Camisa </a:t>
                      </a: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Basica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Marca Própria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R$ 66,60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Mister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</a:t>
                      </a:r>
                    </a:p>
                    <a:p>
                      <a:pPr algn="ctr"/>
                      <a:r>
                        <a:rPr lang="pt-BR" sz="1100" b="0" baseline="0" dirty="0" smtClean="0"/>
                        <a:t>3223-3556 </a:t>
                      </a:r>
                    </a:p>
                    <a:p>
                      <a:pPr algn="ctr"/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Bermuda Casual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Marca Própria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R$ 139,90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Mister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</a:t>
                      </a:r>
                    </a:p>
                    <a:p>
                      <a:pPr algn="ctr"/>
                      <a:r>
                        <a:rPr lang="pt-BR" sz="1100" b="0" baseline="0" dirty="0" smtClean="0"/>
                        <a:t>3223-3556 </a:t>
                      </a:r>
                    </a:p>
                    <a:p>
                      <a:pPr algn="ctr"/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Bermuda Cargo Jeans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Marca Própria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R$ 169,90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Mister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</a:t>
                      </a:r>
                    </a:p>
                    <a:p>
                      <a:pPr algn="ctr"/>
                      <a:r>
                        <a:rPr lang="pt-BR" sz="1100" b="0" baseline="0" dirty="0" smtClean="0"/>
                        <a:t>3223-3556 </a:t>
                      </a:r>
                    </a:p>
                    <a:p>
                      <a:pPr algn="ctr"/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Calça MRS </a:t>
                      </a: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Confort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Marca Própria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R$ 219,90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Mister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</a:t>
                      </a:r>
                    </a:p>
                    <a:p>
                      <a:pPr algn="ctr"/>
                      <a:r>
                        <a:rPr lang="pt-BR" sz="1100" b="0" baseline="0" dirty="0" smtClean="0"/>
                        <a:t>3223-3556 </a:t>
                      </a:r>
                    </a:p>
                    <a:p>
                      <a:pPr algn="ctr"/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Calça Jeans </a:t>
                      </a: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Confort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Marca Própria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R$ 169,90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 dos pais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125951" cy="5302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137439"/>
                <a:gridCol w="1175657"/>
                <a:gridCol w="1175657"/>
                <a:gridCol w="1175657"/>
                <a:gridCol w="1175657"/>
              </a:tblGrid>
              <a:tr h="408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LOJA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CONTATO / ENDEREÇO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3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Boticario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 </a:t>
                      </a:r>
                      <a:endParaRPr lang="pt-BR" sz="1100" b="0" dirty="0" smtClean="0"/>
                    </a:p>
                    <a:p>
                      <a:pPr algn="ctr"/>
                      <a:r>
                        <a:rPr lang="pt-BR" sz="1100" b="0" baseline="0" dirty="0" smtClean="0"/>
                        <a:t>(82) 99106-9348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Estojo Liz</a:t>
                      </a:r>
                      <a:r>
                        <a:rPr lang="pt-BR" sz="1200" baseline="0" dirty="0" smtClean="0"/>
                        <a:t> </a:t>
                      </a:r>
                    </a:p>
                    <a:p>
                      <a:r>
                        <a:rPr lang="pt-BR" sz="1200" baseline="0" dirty="0" smtClean="0"/>
                        <a:t>Pais / 23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Malbec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R$ 159,90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Boticario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 </a:t>
                      </a:r>
                    </a:p>
                    <a:p>
                      <a:pPr algn="ctr"/>
                      <a:r>
                        <a:rPr lang="pt-BR" sz="1100" b="0" baseline="0" dirty="0" smtClean="0"/>
                        <a:t>(82) 99106-9348</a:t>
                      </a:r>
                      <a:endParaRPr lang="pt-BR" sz="1100" b="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dirty="0" err="1" smtClean="0"/>
                        <a:t>Elegant</a:t>
                      </a:r>
                      <a:r>
                        <a:rPr lang="pt-BR" sz="1200" dirty="0" smtClean="0"/>
                        <a:t>  </a:t>
                      </a:r>
                      <a:r>
                        <a:rPr lang="pt-BR" sz="1200" baseline="0" dirty="0" smtClean="0"/>
                        <a:t>100ml Desodorante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Malbec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R$ 188,90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Boticario</a:t>
                      </a: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 </a:t>
                      </a:r>
                    </a:p>
                    <a:p>
                      <a:pPr algn="ctr"/>
                      <a:r>
                        <a:rPr lang="pt-BR" sz="1100" b="0" baseline="0" dirty="0" smtClean="0"/>
                        <a:t>(82) 99106-9348</a:t>
                      </a:r>
                      <a:endParaRPr lang="pt-BR" sz="1100" b="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Egeo</a:t>
                      </a:r>
                      <a:r>
                        <a:rPr lang="pt-BR" sz="1200" dirty="0" smtClean="0"/>
                        <a:t> Des. </a:t>
                      </a:r>
                      <a:r>
                        <a:rPr lang="pt-BR" sz="1200" baseline="0" dirty="0" smtClean="0"/>
                        <a:t> Col. Pina  </a:t>
                      </a:r>
                      <a:r>
                        <a:rPr lang="pt-BR" sz="1200" baseline="0" dirty="0" err="1" smtClean="0"/>
                        <a:t>Bast</a:t>
                      </a:r>
                      <a:r>
                        <a:rPr lang="pt-BR" sz="1200" baseline="0" dirty="0" smtClean="0"/>
                        <a:t>  90ml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Egeo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R$ 129,90</a:t>
                      </a:r>
                      <a:endParaRPr lang="pt-BR" sz="120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Boticario</a:t>
                      </a: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 </a:t>
                      </a:r>
                    </a:p>
                    <a:p>
                      <a:pPr algn="ctr"/>
                      <a:r>
                        <a:rPr lang="pt-BR" sz="1100" b="0" baseline="0" dirty="0" smtClean="0"/>
                        <a:t>(82) 99106-9348</a:t>
                      </a:r>
                      <a:endParaRPr lang="pt-BR" sz="1100" b="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Des. </a:t>
                      </a:r>
                      <a:r>
                        <a:rPr lang="pt-BR" sz="1200" dirty="0" err="1" smtClean="0"/>
                        <a:t>Colonia</a:t>
                      </a:r>
                      <a:r>
                        <a:rPr lang="pt-BR" sz="1200" dirty="0" smtClean="0"/>
                        <a:t> 100ml V3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Quasar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R$ 134,90</a:t>
                      </a:r>
                      <a:endParaRPr lang="pt-BR" sz="120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Boticario</a:t>
                      </a: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 </a:t>
                      </a:r>
                    </a:p>
                    <a:p>
                      <a:pPr algn="ctr"/>
                      <a:r>
                        <a:rPr lang="pt-BR" sz="1100" b="0" baseline="0" dirty="0" smtClean="0"/>
                        <a:t>(82) 99106-9348</a:t>
                      </a:r>
                      <a:endParaRPr lang="pt-BR" sz="1100" b="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Des. </a:t>
                      </a:r>
                      <a:r>
                        <a:rPr lang="pt-BR" sz="1200" dirty="0" err="1" smtClean="0"/>
                        <a:t>Colonia</a:t>
                      </a:r>
                      <a:r>
                        <a:rPr lang="pt-BR" sz="1200" dirty="0" smtClean="0"/>
                        <a:t> Forest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Arbo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R$ 139,90</a:t>
                      </a:r>
                      <a:endParaRPr lang="pt-BR" sz="120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Boticario</a:t>
                      </a: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 </a:t>
                      </a:r>
                    </a:p>
                    <a:p>
                      <a:pPr algn="ctr"/>
                      <a:r>
                        <a:rPr lang="pt-BR" sz="1100" b="0" baseline="0" dirty="0" smtClean="0"/>
                        <a:t>(82) 99106-9348</a:t>
                      </a:r>
                      <a:endParaRPr lang="pt-BR" sz="1100" b="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The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Blend</a:t>
                      </a:r>
                      <a:r>
                        <a:rPr lang="pt-BR" sz="1200" dirty="0" smtClean="0"/>
                        <a:t> EDP 100ml V2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Blend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R$ 284,90</a:t>
                      </a:r>
                      <a:endParaRPr lang="pt-BR" sz="120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Boticario</a:t>
                      </a: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 </a:t>
                      </a:r>
                    </a:p>
                    <a:p>
                      <a:pPr algn="ctr"/>
                      <a:r>
                        <a:rPr lang="pt-BR" sz="1100" b="0" baseline="0" dirty="0" smtClean="0"/>
                        <a:t>(82) 99106-9348</a:t>
                      </a:r>
                      <a:endParaRPr lang="pt-BR" sz="1100" b="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Zaad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baseline="0" dirty="0" smtClean="0"/>
                        <a:t> EDP 95ml V6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Zaad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R$ 279,90</a:t>
                      </a:r>
                      <a:endParaRPr lang="pt-BR" sz="120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Boticario</a:t>
                      </a: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 </a:t>
                      </a:r>
                    </a:p>
                    <a:p>
                      <a:pPr algn="ctr"/>
                      <a:r>
                        <a:rPr lang="pt-BR" sz="1100" b="0" baseline="0" dirty="0" smtClean="0"/>
                        <a:t>(82) 99106-9348</a:t>
                      </a:r>
                      <a:endParaRPr lang="pt-BR" sz="1100" b="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Estojo </a:t>
                      </a:r>
                      <a:r>
                        <a:rPr lang="pt-BR" sz="1200" dirty="0" err="1" smtClean="0"/>
                        <a:t>Reg</a:t>
                      </a:r>
                      <a:r>
                        <a:rPr lang="pt-BR" sz="1200" dirty="0" smtClean="0"/>
                        <a:t> / 21 V2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Quasar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R$ 114,90</a:t>
                      </a:r>
                      <a:endParaRPr lang="pt-BR" sz="120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Boticario</a:t>
                      </a: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 </a:t>
                      </a:r>
                    </a:p>
                    <a:p>
                      <a:pPr algn="ctr"/>
                      <a:r>
                        <a:rPr lang="pt-BR" sz="1100" b="0" baseline="0" dirty="0" smtClean="0"/>
                        <a:t>(82) 99106-9348</a:t>
                      </a:r>
                      <a:endParaRPr lang="pt-BR" sz="1100" b="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Des. </a:t>
                      </a:r>
                      <a:r>
                        <a:rPr lang="pt-BR" sz="1200" dirty="0" err="1" smtClean="0"/>
                        <a:t>Colonia</a:t>
                      </a:r>
                      <a:r>
                        <a:rPr lang="pt-BR" sz="1200" dirty="0" smtClean="0"/>
                        <a:t> 100ml VS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Malbec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R$ 189,90</a:t>
                      </a:r>
                      <a:endParaRPr lang="pt-BR" sz="120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Boticario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 </a:t>
                      </a:r>
                    </a:p>
                    <a:p>
                      <a:pPr algn="ctr"/>
                      <a:r>
                        <a:rPr lang="pt-BR" sz="1100" b="0" baseline="0" dirty="0" smtClean="0"/>
                        <a:t>(82) 99106-9348</a:t>
                      </a:r>
                      <a:endParaRPr lang="pt-BR" sz="1100" b="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EDP Mondo 95ml V3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Zaad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R$ 284,90</a:t>
                      </a:r>
                      <a:endParaRPr lang="pt-BR" sz="120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Boticario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 </a:t>
                      </a:r>
                    </a:p>
                    <a:p>
                      <a:pPr algn="ctr"/>
                      <a:r>
                        <a:rPr lang="pt-BR" sz="1100" b="0" baseline="0" dirty="0" smtClean="0"/>
                        <a:t>(82) 99106-9348</a:t>
                      </a:r>
                      <a:endParaRPr lang="pt-BR" sz="1100" b="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Des.</a:t>
                      </a:r>
                      <a:r>
                        <a:rPr lang="pt-BR" sz="1200" baseline="0" dirty="0" smtClean="0"/>
                        <a:t>  </a:t>
                      </a:r>
                      <a:r>
                        <a:rPr lang="pt-BR" sz="1200" baseline="0" dirty="0" err="1" smtClean="0"/>
                        <a:t>Colonia</a:t>
                      </a:r>
                      <a:r>
                        <a:rPr lang="pt-BR" sz="1200" baseline="0" dirty="0" smtClean="0"/>
                        <a:t> </a:t>
                      </a:r>
                      <a:r>
                        <a:rPr lang="pt-BR" sz="1200" baseline="0" dirty="0" err="1" smtClean="0"/>
                        <a:t>Fem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Celebre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Agora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R$ 86,90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Boticario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 </a:t>
                      </a:r>
                    </a:p>
                    <a:p>
                      <a:pPr algn="ctr"/>
                      <a:r>
                        <a:rPr lang="pt-BR" sz="1100" b="0" baseline="0" dirty="0" smtClean="0"/>
                        <a:t>(82) 99106-9348</a:t>
                      </a:r>
                      <a:endParaRPr lang="pt-BR" sz="1100" b="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Des. </a:t>
                      </a:r>
                      <a:r>
                        <a:rPr lang="pt-BR" sz="1200" dirty="0" err="1" smtClean="0"/>
                        <a:t>Colonia</a:t>
                      </a:r>
                      <a:r>
                        <a:rPr lang="pt-BR" sz="1200" dirty="0" smtClean="0"/>
                        <a:t> V6 100ml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Uomini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Black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R$ 159,90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 dos pais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125951" cy="3780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137439"/>
                <a:gridCol w="1175657"/>
                <a:gridCol w="1175657"/>
                <a:gridCol w="1175657"/>
                <a:gridCol w="1175657"/>
              </a:tblGrid>
              <a:tr h="408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LOJA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CONTATO / ENDEREÇO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Maxhus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Cinto de Couro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Docthos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R$ 179,90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91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Maxhus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Terno Completo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Marca Própria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R$ 889,90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373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Maxhus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Camisa manga longa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Doctho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R$ 329,90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305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Maxhus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Calça Slim Jeans </a:t>
                      </a:r>
                      <a:r>
                        <a:rPr lang="pt-BR" sz="1200" dirty="0" err="1" smtClean="0"/>
                        <a:t>Color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Giorno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R$ 409,90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309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Maxhus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Camisa </a:t>
                      </a:r>
                      <a:r>
                        <a:rPr lang="pt-BR" sz="1200" dirty="0" err="1" smtClean="0"/>
                        <a:t>Polo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Davi </a:t>
                      </a:r>
                      <a:r>
                        <a:rPr lang="pt-BR" sz="1200" dirty="0" err="1" smtClean="0"/>
                        <a:t>Kadosh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R$ 239,90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314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Maxhus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Boné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Dabi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Kadosh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R$ 119,90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Maxhus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Casaco</a:t>
                      </a:r>
                      <a:r>
                        <a:rPr lang="pt-BR" sz="1200" baseline="0" dirty="0" smtClean="0"/>
                        <a:t> de Malha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Marca Própria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209,90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Maxhus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Camiseta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Marca Própria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R$ 129,90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Maxhus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 smtClean="0"/>
                        <a:t>Centro </a:t>
                      </a:r>
                      <a:endParaRPr lang="pt-BR" sz="11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Bermuda </a:t>
                      </a:r>
                      <a:r>
                        <a:rPr lang="pt-BR" sz="1200" dirty="0" err="1" smtClean="0"/>
                        <a:t>Canva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Marca Própria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R$ 229,90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 dos pais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125951" cy="3699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137439"/>
                <a:gridCol w="1175657"/>
                <a:gridCol w="1175657"/>
                <a:gridCol w="1175657"/>
                <a:gridCol w="1175657"/>
              </a:tblGrid>
              <a:tr h="408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LOJA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CONTATO / ENDEREÇO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3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Damyller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Cinto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 Própria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R$ 99,00 a</a:t>
                      </a:r>
                    </a:p>
                    <a:p>
                      <a:r>
                        <a:rPr lang="pt-BR" sz="1200" dirty="0" smtClean="0"/>
                        <a:t>R$ 129,00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Damyller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Calça </a:t>
                      </a:r>
                      <a:r>
                        <a:rPr lang="pt-BR" sz="1200" dirty="0" err="1" smtClean="0"/>
                        <a:t>Skinny</a:t>
                      </a:r>
                      <a:r>
                        <a:rPr lang="pt-BR" sz="1200" dirty="0" smtClean="0"/>
                        <a:t> G3C2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Marca Própria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</a:t>
                      </a:r>
                      <a:r>
                        <a:rPr lang="pt-BR" sz="1200" baseline="0" dirty="0" smtClean="0"/>
                        <a:t>  379,00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Damyller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Calça Masculina</a:t>
                      </a:r>
                    </a:p>
                    <a:p>
                      <a:r>
                        <a:rPr lang="pt-BR" sz="1200" dirty="0" smtClean="0"/>
                        <a:t>Super </a:t>
                      </a:r>
                      <a:r>
                        <a:rPr lang="pt-BR" sz="1200" dirty="0" err="1" smtClean="0"/>
                        <a:t>Skinny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Marca Própria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R$ 399,00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Damyller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Jaqueta</a:t>
                      </a:r>
                      <a:r>
                        <a:rPr lang="pt-BR" sz="1200" baseline="0" dirty="0" smtClean="0"/>
                        <a:t> Masc. </a:t>
                      </a:r>
                      <a:r>
                        <a:rPr lang="pt-BR" sz="1200" baseline="0" dirty="0" err="1" smtClean="0"/>
                        <a:t>Bomber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Marca Própria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R$ 549,00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Damyller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Camisa </a:t>
                      </a:r>
                      <a:r>
                        <a:rPr lang="pt-BR" sz="1200" dirty="0" err="1" smtClean="0"/>
                        <a:t>Polo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Marca Própria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R$ 159,00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Damyller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Camisa OFF White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Marca Própria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R$ 199,00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Damyller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Blusa </a:t>
                      </a:r>
                      <a:r>
                        <a:rPr lang="pt-BR" sz="1200" dirty="0" err="1" smtClean="0"/>
                        <a:t>Anorack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Marca Própria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</a:t>
                      </a:r>
                      <a:r>
                        <a:rPr lang="pt-BR" sz="1200" baseline="0" dirty="0" smtClean="0"/>
                        <a:t> 199,00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Damyller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Camisa manga comprida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Marca Própria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R$ 429,00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Damyller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Ponchete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Marca Própria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R$ 299,00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Damyller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Boné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Marca Própria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R$ 159,00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 dos pais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125951" cy="4435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137439"/>
                <a:gridCol w="1175657"/>
                <a:gridCol w="1175657"/>
                <a:gridCol w="1175657"/>
                <a:gridCol w="1175657"/>
              </a:tblGrid>
              <a:tr h="408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LOJA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CONTATO / ENDEREÇO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3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Torra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Jaqueta Fashion PV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Led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2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Men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R$ 279,99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Torra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Bermuda Jeans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Ecxo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Jeans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R$ 89,99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Torra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Camisa SJA  Capuz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Local </a:t>
                      </a: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Division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R$ 159,99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Torra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Calça Jeans</a:t>
                      </a:r>
                      <a:r>
                        <a:rPr lang="pt-BR" sz="1200" baseline="0" dirty="0" smtClean="0"/>
                        <a:t> </a:t>
                      </a:r>
                      <a:r>
                        <a:rPr lang="pt-BR" sz="1200" baseline="0" dirty="0" err="1" smtClean="0"/>
                        <a:t>Skin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Ecxo</a:t>
                      </a: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 Jeans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R$ 109,99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Torra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Meia kit 6 pares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Fitter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R$ 29,99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Torra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Camisa manga longa Slim</a:t>
                      </a:r>
                      <a:r>
                        <a:rPr lang="pt-BR" sz="1200" baseline="0" dirty="0" smtClean="0"/>
                        <a:t> </a:t>
                      </a:r>
                      <a:r>
                        <a:rPr lang="pt-BR" sz="1200" baseline="0" dirty="0" err="1" smtClean="0"/>
                        <a:t>Fit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Analogy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R$ 89,99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Torra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Calça Social Oxford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Moda Homem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R$ 59,99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Torra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Centro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Camisa </a:t>
                      </a:r>
                      <a:r>
                        <a:rPr lang="pt-BR" sz="1200" dirty="0" err="1" smtClean="0"/>
                        <a:t>Polo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Analogy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R$ 69,99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Torra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Bota Masculina</a:t>
                      </a:r>
                      <a:r>
                        <a:rPr lang="pt-BR" sz="1200" baseline="0" dirty="0" smtClean="0"/>
                        <a:t> </a:t>
                      </a:r>
                      <a:r>
                        <a:rPr lang="pt-BR" sz="1200" baseline="0" dirty="0" err="1" smtClean="0"/>
                        <a:t>Trat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Wonder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R$ 129,99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Torra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Centro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Tenis</a:t>
                      </a:r>
                      <a:r>
                        <a:rPr lang="pt-BR" sz="1200" dirty="0" smtClean="0"/>
                        <a:t> ADV</a:t>
                      </a:r>
                      <a:r>
                        <a:rPr lang="pt-BR" sz="1200" baseline="0" dirty="0" smtClean="0"/>
                        <a:t> Broncos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Gllie</a:t>
                      </a: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Worker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R$ 119,99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Torra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Meia soquete c/3 pares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Lupo Sport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R$ 39,99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Torra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Meia </a:t>
                      </a:r>
                      <a:r>
                        <a:rPr lang="pt-BR" sz="1200" dirty="0" err="1" smtClean="0"/>
                        <a:t>Walk</a:t>
                      </a:r>
                      <a:r>
                        <a:rPr lang="pt-BR" sz="1200" dirty="0" smtClean="0"/>
                        <a:t> c/3 pares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Lupo Sport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R$ 35,99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 dos pais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125951" cy="4667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137439"/>
                <a:gridCol w="1175657"/>
                <a:gridCol w="1175657"/>
                <a:gridCol w="1175657"/>
                <a:gridCol w="1175657"/>
              </a:tblGrid>
              <a:tr h="408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LOJA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CONTATO / ENDEREÇO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3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&amp; 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Camisa </a:t>
                      </a:r>
                      <a:r>
                        <a:rPr lang="pt-BR" sz="1200" dirty="0" err="1" smtClean="0"/>
                        <a:t>Polo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Basicos</a:t>
                      </a: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Comfort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R$ 69,99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&amp; A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Cueca </a:t>
                      </a:r>
                      <a:r>
                        <a:rPr lang="pt-BR" sz="1200" dirty="0" err="1" smtClean="0"/>
                        <a:t>Boxer</a:t>
                      </a:r>
                      <a:r>
                        <a:rPr lang="pt-BR" sz="1200" dirty="0" smtClean="0"/>
                        <a:t> c/5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Clock</a:t>
                      </a: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House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R$ 89,99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&amp; A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Cueca sunga c/7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Clock</a:t>
                      </a: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House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R$ 179,99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&amp; A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Bermuda</a:t>
                      </a:r>
                      <a:r>
                        <a:rPr lang="pt-BR" sz="1200" baseline="0" dirty="0" smtClean="0"/>
                        <a:t> Jeans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Sundcast</a:t>
                      </a: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 Tradicional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R$ 99,99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&amp; A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Camisa de </a:t>
                      </a:r>
                      <a:r>
                        <a:rPr lang="pt-BR" sz="1200" baseline="0" dirty="0" smtClean="0"/>
                        <a:t> malha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Sundcast</a:t>
                      </a: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 Tradicional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R$ 49,99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&amp; A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Casaco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Sundcast</a:t>
                      </a: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 Tradicional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R$ 119,99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&amp; A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Camisa manga longa Slim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Work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R$ 159,99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&amp; A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Centro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Camisa </a:t>
                      </a:r>
                      <a:r>
                        <a:rPr lang="pt-BR" sz="1200" dirty="0" err="1" smtClean="0"/>
                        <a:t>Polo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Work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R$ 119,99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&amp; A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Calça social Slim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Work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R$ 219,99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&amp; A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Centro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Sandalia</a:t>
                      </a:r>
                      <a:r>
                        <a:rPr lang="pt-BR" sz="1200" baseline="0" dirty="0" smtClean="0"/>
                        <a:t> Masculina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Cartago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R$ 49,99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&amp; A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Sapato Social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Oneself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R$ 139,99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&amp; A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Centro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Relogio</a:t>
                      </a:r>
                      <a:r>
                        <a:rPr lang="pt-BR" sz="1200" dirty="0" smtClean="0"/>
                        <a:t> Masculino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Technos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R$ 299,99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pt-BR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&amp; A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err="1" smtClean="0"/>
                        <a:t>Relogio</a:t>
                      </a:r>
                      <a:r>
                        <a:rPr lang="pt-BR" sz="1200" dirty="0" smtClean="0"/>
                        <a:t> 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Mondaine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R$ 279,99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 dos pais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125951" cy="3808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137439"/>
                <a:gridCol w="1175657"/>
                <a:gridCol w="1175657"/>
                <a:gridCol w="1175657"/>
                <a:gridCol w="1175657"/>
              </a:tblGrid>
              <a:tr h="408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LOJA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CONTATO / ENDEREÇO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3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Hombre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Camisa </a:t>
                      </a:r>
                      <a:r>
                        <a:rPr lang="pt-BR" sz="1200" dirty="0" err="1" smtClean="0"/>
                        <a:t>Polo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 Própria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R$ 139,90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26/07/2023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Hombre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Camiseta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Marca Própria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R$ 69,90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Hombre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Calça Jeans fino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Marca Própria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R$ 119,90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Hombre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Gravata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Marca Própria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R$ 58,80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Hombre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Calça Bolso Faca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Marca Própria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R$ 199,80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Hombre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Camisa social manga longa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Marca Própria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R$ 388,10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Hombre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Camiseta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Marca Própria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R$ 79,80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Hombre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Centro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Carteira masculina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Marca Própria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R$ 119,90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Hombre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Carteira de couro masculina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Marca Própria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R$ 149,90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Hombre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Centro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Calção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Marca Própria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R$ 79,90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Hombre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Casaco de Malha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Marca Própria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R$ 235,20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26/07/2023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5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71359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8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 dos pais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28662" y="785794"/>
          <a:ext cx="7125951" cy="4107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214446"/>
                <a:gridCol w="1098650"/>
                <a:gridCol w="1175657"/>
                <a:gridCol w="1175657"/>
                <a:gridCol w="1175657"/>
              </a:tblGrid>
              <a:tr h="408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LOJA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CONTATO / ENDEREÇO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PRODUTO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MARCA</a:t>
                      </a:r>
                      <a:r>
                        <a:rPr lang="pt-B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PREÇO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3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Americanas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(82) 99338-1983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Cueca </a:t>
                      </a:r>
                      <a:r>
                        <a:rPr lang="pt-BR" sz="1200" dirty="0" err="1" smtClean="0"/>
                        <a:t>Boxer</a:t>
                      </a:r>
                      <a:r>
                        <a:rPr lang="pt-BR" sz="1200" dirty="0" smtClean="0"/>
                        <a:t> algodão 1un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latin typeface="Calibri"/>
                          <a:ea typeface="Calibri"/>
                          <a:cs typeface="Times New Roman"/>
                        </a:rPr>
                        <a:t>Zorba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R$ 18,99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Calibri"/>
                          <a:ea typeface="Calibri"/>
                          <a:cs typeface="Times New Roman"/>
                        </a:rPr>
                        <a:t>28/07/2023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7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Americanas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Centro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(82) 99338-1983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Cueca </a:t>
                      </a:r>
                      <a:r>
                        <a:rPr lang="pt-BR" sz="1200" dirty="0" err="1" smtClean="0"/>
                        <a:t>Boxer</a:t>
                      </a:r>
                      <a:r>
                        <a:rPr lang="pt-BR" sz="1200" dirty="0" smtClean="0"/>
                        <a:t> listrada 1un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Zorba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R$ 20,99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Americanas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Centro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(82) 99338-1983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Kit Aparador </a:t>
                      </a:r>
                      <a:r>
                        <a:rPr lang="pt-BR" sz="1200" dirty="0" err="1" smtClean="0"/>
                        <a:t>Body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Mondial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R$ 129,99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Americanas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Centro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(82) 99338-1983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Cortador de Cabelo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>
                          <a:latin typeface="+mn-lt"/>
                          <a:ea typeface="Calibri"/>
                          <a:cs typeface="Times New Roman"/>
                        </a:rPr>
                        <a:t>Cadence</a:t>
                      </a: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R$ 59,99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Americanas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Centro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(82) 99338-1983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Celular </a:t>
                      </a:r>
                      <a:r>
                        <a:rPr lang="pt-BR" sz="1200" dirty="0" err="1" smtClean="0"/>
                        <a:t>Galaxy</a:t>
                      </a:r>
                      <a:r>
                        <a:rPr lang="pt-BR" sz="1200" dirty="0" smtClean="0"/>
                        <a:t> A04E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Samsung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R$ 849,00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Americanas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Centro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(82) 99338-1983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Celular </a:t>
                      </a:r>
                      <a:r>
                        <a:rPr lang="pt-BR" sz="1200" dirty="0" err="1" smtClean="0"/>
                        <a:t>Galaxy</a:t>
                      </a:r>
                      <a:r>
                        <a:rPr lang="pt-BR" sz="1200" dirty="0" smtClean="0"/>
                        <a:t> M52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Samsung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R$ 2.499,00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Americanas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Centro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(82) 99338-1983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Celular </a:t>
                      </a:r>
                      <a:r>
                        <a:rPr lang="pt-BR" sz="1200" dirty="0" err="1" smtClean="0"/>
                        <a:t>Galaxy</a:t>
                      </a:r>
                      <a:r>
                        <a:rPr lang="pt-BR" sz="1200" dirty="0" smtClean="0"/>
                        <a:t> A14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Samsung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R$ 1.199,00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Americanas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Centro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(82) 99338-1983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Celular Moto E13 64GB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Motorola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R$ 849,00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Americanas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Centro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(82) 99338-1983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Celular</a:t>
                      </a:r>
                      <a:r>
                        <a:rPr lang="pt-BR" sz="1200" baseline="0" dirty="0" smtClean="0"/>
                        <a:t> Moto E13 32 GB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Motorola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R$ 749,00</a:t>
                      </a:r>
                      <a:endParaRPr lang="pt-BR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  <a:ea typeface="Calibri"/>
                          <a:cs typeface="Times New Roman"/>
                        </a:rPr>
                        <a:t>28/07/2023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1168</Words>
  <Application>Microsoft Office PowerPoint</Application>
  <PresentationFormat>Apresentação na tela (4:3)</PresentationFormat>
  <Paragraphs>634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Dia dos pais </vt:lpstr>
      <vt:lpstr>Dia dos pais </vt:lpstr>
      <vt:lpstr>Dia dos pais</vt:lpstr>
      <vt:lpstr>Dia dos pais </vt:lpstr>
      <vt:lpstr>Dia dos pais </vt:lpstr>
      <vt:lpstr>Dia dos pais </vt:lpstr>
      <vt:lpstr>Dia dos pais </vt:lpstr>
      <vt:lpstr>Dia dos pais </vt:lpstr>
      <vt:lpstr>Dia dos pais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dos pais </dc:title>
  <dc:creator>Procon-Luiz</dc:creator>
  <cp:lastModifiedBy>Fiscalização</cp:lastModifiedBy>
  <cp:revision>132</cp:revision>
  <dcterms:created xsi:type="dcterms:W3CDTF">2022-08-05T15:32:44Z</dcterms:created>
  <dcterms:modified xsi:type="dcterms:W3CDTF">2023-07-28T14:38:53Z</dcterms:modified>
</cp:coreProperties>
</file>