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7" r:id="rId8"/>
    <p:sldId id="271" r:id="rId9"/>
    <p:sldId id="272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050-516B-4A5F-B1F2-4DB494795133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8504-9345-4CA7-B7BA-D13F46D357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050-516B-4A5F-B1F2-4DB494795133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8504-9345-4CA7-B7BA-D13F46D357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050-516B-4A5F-B1F2-4DB494795133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8504-9345-4CA7-B7BA-D13F46D357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050-516B-4A5F-B1F2-4DB494795133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8504-9345-4CA7-B7BA-D13F46D357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050-516B-4A5F-B1F2-4DB494795133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8504-9345-4CA7-B7BA-D13F46D357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050-516B-4A5F-B1F2-4DB494795133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8504-9345-4CA7-B7BA-D13F46D357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050-516B-4A5F-B1F2-4DB494795133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8504-9345-4CA7-B7BA-D13F46D357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050-516B-4A5F-B1F2-4DB494795133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8504-9345-4CA7-B7BA-D13F46D357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050-516B-4A5F-B1F2-4DB494795133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8504-9345-4CA7-B7BA-D13F46D357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050-516B-4A5F-B1F2-4DB494795133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8504-9345-4CA7-B7BA-D13F46D357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050-516B-4A5F-B1F2-4DB494795133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8504-9345-4CA7-B7BA-D13F46D357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E9050-516B-4A5F-B1F2-4DB494795133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48504-9345-4CA7-B7BA-D13F46D357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857224" y="785794"/>
          <a:ext cx="7572428" cy="4051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451"/>
                <a:gridCol w="1205317"/>
                <a:gridCol w="1252706"/>
                <a:gridCol w="1249318"/>
                <a:gridCol w="1249318"/>
                <a:gridCol w="1249318"/>
              </a:tblGrid>
              <a:tr h="427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Brooksfield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Terno slim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R$1.799,99 à 20.000,00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Brooksfield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social manga longa listrada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R$299,00 à 1.599,00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Brooksfield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social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manga longa lisa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R$299,00 à 1.599,90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Brooksfield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polo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R$199,90 à 499,90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Brooksfield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em sarja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R$359,90 à 499,90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Brooksfield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R$329,00 à 699,90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Brooksfield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tactel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R$329,90 à 359,90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Brooksfield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social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R$499,90 à 1.299,00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Dias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4102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Reserva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Social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Manga Longa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R$399,00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à 529,00</a:t>
                      </a:r>
                      <a:endParaRPr lang="pt-B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Reserva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Perfume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R$399,00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Reserva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pólo listrada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R$269,00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à 449,00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Reserva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 jeans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R$369,00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à 849,00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Reserva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tactel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R$179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à 349,00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Reserva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Sapato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Sport - fino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R$199,00 à 1.299,00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Reserva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Camiseta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básica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R$199,00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à 445,00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Reserva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dirty="0" smtClean="0"/>
                        <a:t>Parque</a:t>
                      </a:r>
                      <a:r>
                        <a:rPr lang="pt-BR" sz="1100" b="0" baseline="0" dirty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Sandália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R$199,00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à 399,00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Reserva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dirty="0" smtClean="0"/>
                        <a:t>Parque</a:t>
                      </a:r>
                      <a:r>
                        <a:rPr lang="pt-BR" sz="1100" b="0" baseline="0" dirty="0" smtClean="0"/>
                        <a:t> Shopping  </a:t>
                      </a:r>
                      <a:endParaRPr lang="pt-BR" sz="1100" b="0" dirty="0" smtClean="0"/>
                    </a:p>
                    <a:p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Cuecas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89,00 à 129,00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bg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45" y="188640"/>
            <a:ext cx="9071359" cy="6597352"/>
          </a:xfrm>
        </p:spPr>
      </p:pic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28596" y="1063230"/>
          <a:ext cx="7929619" cy="4706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214446"/>
                <a:gridCol w="1357322"/>
                <a:gridCol w="1095478"/>
                <a:gridCol w="1254788"/>
                <a:gridCol w="1578825"/>
              </a:tblGrid>
              <a:tr h="618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4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Calvin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klein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social manga longa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R$359,00 à 499,00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Calvin klein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Carteiras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R$119,00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à 299,00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Calvin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klein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Mochila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R$1.190,00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Calvin klein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Boné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R$119,00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à 299,00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Calvin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klein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pólo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R$259,00 à 319,00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Calvin klein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R$379,00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à 459,00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Calvin klein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dirty="0" smtClean="0"/>
                        <a:t>Parque</a:t>
                      </a:r>
                      <a:r>
                        <a:rPr lang="pt-BR" sz="1100" b="0" baseline="0" dirty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T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shirt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básica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R$159,00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à 269,00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Calvin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klein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/>
                        <a:t>Parque</a:t>
                      </a:r>
                      <a:r>
                        <a:rPr lang="pt-BR" sz="1200" b="0" baseline="0" dirty="0" smtClean="0"/>
                        <a:t> Shopping  </a:t>
                      </a:r>
                      <a:endParaRPr lang="pt-BR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Jaqueta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R$299,00 à 599,00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9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Calvin </a:t>
                      </a: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klein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/>
                        <a:t>Parque</a:t>
                      </a:r>
                      <a:r>
                        <a:rPr lang="pt-BR" sz="1200" b="0" baseline="0" dirty="0" smtClean="0"/>
                        <a:t> Shopping  </a:t>
                      </a:r>
                      <a:endParaRPr lang="pt-BR" sz="1200" b="0" dirty="0" smtClean="0"/>
                    </a:p>
                    <a:p>
                      <a:endParaRPr lang="pt-BR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Jeans 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R$359,00 à 699,00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9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Calvin </a:t>
                      </a: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klein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/>
                        <a:t>Parque</a:t>
                      </a:r>
                      <a:r>
                        <a:rPr lang="pt-BR" sz="1200" b="0" baseline="0" dirty="0" smtClean="0"/>
                        <a:t> Shopping  </a:t>
                      </a:r>
                      <a:endParaRPr lang="pt-BR" sz="1200" b="0" dirty="0" smtClean="0"/>
                    </a:p>
                    <a:p>
                      <a:endParaRPr lang="pt-BR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Cinto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R$239,00 à 299,00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9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Calvin </a:t>
                      </a: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klein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/>
                        <a:t>Parque</a:t>
                      </a:r>
                      <a:r>
                        <a:rPr lang="pt-BR" sz="1200" b="0" baseline="0" dirty="0" smtClean="0"/>
                        <a:t> Shopping  </a:t>
                      </a:r>
                      <a:endParaRPr lang="pt-BR" sz="1200" b="0" dirty="0" smtClean="0"/>
                    </a:p>
                    <a:p>
                      <a:endParaRPr lang="pt-BR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Cueca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M.P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R$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249,00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3380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Baska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Sandália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Marca Própria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R$ 179,00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Baska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Bolsa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Marca Própria</a:t>
                      </a:r>
                    </a:p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R$ 659,00 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R$ 1.100,00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Baska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Cinto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Marca Própria</a:t>
                      </a:r>
                    </a:p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R$ 79,90 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R$ 229,00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Baska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Carteira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Marca Própria</a:t>
                      </a:r>
                    </a:p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</a:t>
                      </a:r>
                      <a:r>
                        <a:rPr lang="pt-BR" sz="1200" baseline="0" dirty="0" smtClean="0"/>
                        <a:t> 119,90 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R$ 179,90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Baska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dirty="0" smtClean="0"/>
                        <a:t>Parque</a:t>
                      </a:r>
                      <a:r>
                        <a:rPr lang="pt-BR" sz="1100" b="0" baseline="0" dirty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Meia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Marca Própria</a:t>
                      </a:r>
                    </a:p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R$ 27,90 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R$ 37,90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Baska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dirty="0" smtClean="0"/>
                        <a:t>Parque</a:t>
                      </a:r>
                      <a:r>
                        <a:rPr lang="pt-BR" sz="1100" b="0" baseline="0" dirty="0" smtClean="0"/>
                        <a:t> Shopping  </a:t>
                      </a:r>
                      <a:endParaRPr lang="pt-BR" sz="1100" b="0" dirty="0" smtClean="0"/>
                    </a:p>
                    <a:p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Necessary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Marca Própria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R$ 259,90 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319,00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Baska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Bota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Marca Própria</a:t>
                      </a:r>
                    </a:p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R$ 299,00 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R$ 399,90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1682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Democrata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Sapatenis</a:t>
                      </a:r>
                      <a:r>
                        <a:rPr lang="pt-BR" sz="1200" dirty="0" smtClean="0"/>
                        <a:t> em couro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Democrata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R$ 259,00 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R$ 299,00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Democrata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Sapato Social em couro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Democrata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R$ 279,00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R$ 459,00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Democrata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27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6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noha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Noha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Sapatenis</a:t>
                      </a:r>
                      <a:r>
                        <a:rPr lang="pt-BR" sz="1200" dirty="0" smtClean="0"/>
                        <a:t> em couro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R$ 358,90 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R$ 738,90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Noha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Sapato</a:t>
                      </a:r>
                      <a:r>
                        <a:rPr lang="pt-BR" sz="1200" baseline="0" dirty="0" smtClean="0"/>
                        <a:t> social em couro 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R$ 398,90 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R$ 728,90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Noha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Necessary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R$ 358,00 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R$ 398,00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Noha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kern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Carteira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R$ 158,00 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R$ 178,00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Noha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Parque shopping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Bolsa 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R$ 109,80 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R$ 145,80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4481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AMERICANAS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celular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Motorola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G52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R$ 1.199,00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AMERICANAS</a:t>
                      </a:r>
                      <a:r>
                        <a:rPr lang="pt-BR" sz="12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celular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Motorola E22  32GB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R$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749,00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AMERICANAS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dirty="0" smtClean="0"/>
                        <a:t>Parque</a:t>
                      </a:r>
                      <a:r>
                        <a:rPr lang="pt-BR" sz="1100" b="0" baseline="0" dirty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celular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Motorola G53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R$ 1.399,00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AMERICANAS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dirty="0" smtClean="0"/>
                        <a:t>Parque</a:t>
                      </a:r>
                      <a:r>
                        <a:rPr lang="pt-BR" sz="1100" b="0" baseline="0" dirty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celular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Samsung A03 Core 64GB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R$ 749,00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AMERICANAS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dirty="0" smtClean="0"/>
                        <a:t>Parque</a:t>
                      </a:r>
                      <a:r>
                        <a:rPr lang="pt-BR" sz="1100" b="0" baseline="0" dirty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Celular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Samsung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A23 5G  128GB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R$ 1.399,00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AMERICANAS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dirty="0" smtClean="0"/>
                        <a:t>Parque</a:t>
                      </a:r>
                      <a:r>
                        <a:rPr lang="pt-BR" sz="1100" b="0" baseline="0" dirty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Celular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A14 128GB  5G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R$ 1.299,00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AMERICANAS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dirty="0" smtClean="0"/>
                        <a:t>Parque</a:t>
                      </a:r>
                      <a:r>
                        <a:rPr lang="pt-BR" sz="1100" b="0" baseline="0" dirty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Tablet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Multilaser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M7 32GB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R$ 499,00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AMERICANAS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dirty="0" smtClean="0"/>
                        <a:t>Parque</a:t>
                      </a:r>
                      <a:r>
                        <a:rPr lang="pt-BR" sz="1100" b="0" baseline="0" dirty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Celular</a:t>
                      </a:r>
                    </a:p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A7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Galaxy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32GB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R$ 1.199,00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AMERICANAS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dirty="0" smtClean="0"/>
                        <a:t>Parque</a:t>
                      </a:r>
                      <a:r>
                        <a:rPr lang="pt-BR" sz="1100" b="0" baseline="0" dirty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Noteebook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Lenovo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3.599,00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28/07/2023</a:t>
                      </a:r>
                      <a:endParaRPr lang="pt-BR" sz="1200" dirty="0"/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AMERICANAS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b="0" smtClean="0"/>
                        <a:t>Parque</a:t>
                      </a:r>
                      <a:r>
                        <a:rPr lang="pt-BR" sz="1100" b="0" baseline="0" smtClean="0"/>
                        <a:t> Shopping 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Tablet</a:t>
                      </a:r>
                      <a:r>
                        <a:rPr lang="pt-BR" sz="1200" dirty="0" smtClean="0"/>
                        <a:t> 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Positivo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R$ 699,00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28/07/2023</a:t>
                      </a:r>
                      <a:endParaRPr lang="pt-BR" sz="12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43800" cy="3460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93506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OVEREND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Sapato Social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Marca Própria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R$ 459,00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OVEREND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Sandália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Marca Própria</a:t>
                      </a:r>
                    </a:p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R$ 45,00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OVEREND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Cinto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Marca Própria</a:t>
                      </a:r>
                    </a:p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R$ 99,00 a</a:t>
                      </a:r>
                    </a:p>
                    <a:p>
                      <a:r>
                        <a:rPr lang="pt-BR" sz="1200" dirty="0" smtClean="0"/>
                        <a:t>R$ 199,00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OVEREND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Chinelo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Marca Própria</a:t>
                      </a:r>
                    </a:p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R$ 254,00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OVEREND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Boné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R$ 89,00 a </a:t>
                      </a:r>
                    </a:p>
                    <a:p>
                      <a:r>
                        <a:rPr lang="pt-BR" sz="1200" dirty="0" smtClean="0"/>
                        <a:t>R$ 109,00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OVEREND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Carteira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R$ 89,00 a </a:t>
                      </a:r>
                    </a:p>
                    <a:p>
                      <a:r>
                        <a:rPr lang="pt-BR" sz="1200" dirty="0" smtClean="0"/>
                        <a:t>R$ 199,00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OVEREND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Gravata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Marca Própria</a:t>
                      </a:r>
                    </a:p>
                    <a:p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R$ 84,00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43800" cy="5142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93506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Farmácia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Permanente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Perfume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err="1" smtClean="0"/>
                        <a:t>The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Icon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R$ 187,46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Farmácia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Permanente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Perfume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Azaro </a:t>
                      </a:r>
                      <a:r>
                        <a:rPr lang="pt-BR" sz="1200" dirty="0" err="1" smtClean="0"/>
                        <a:t>Trad</a:t>
                      </a:r>
                      <a:r>
                        <a:rPr lang="pt-BR" sz="1200" baseline="0" dirty="0" smtClean="0"/>
                        <a:t> 50ml</a:t>
                      </a:r>
                      <a:endParaRPr lang="pt-BR" sz="12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R$ 349,00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Farmácia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Permanente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Perfume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Silver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baseline="0" dirty="0" err="1" smtClean="0"/>
                        <a:t>Scent</a:t>
                      </a:r>
                      <a:r>
                        <a:rPr lang="pt-BR" sz="1200" baseline="0" dirty="0" smtClean="0"/>
                        <a:t> 100ml</a:t>
                      </a:r>
                      <a:endParaRPr lang="pt-BR" sz="12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R$ 379,00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Farmácia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Permanente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Perfume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Hugo </a:t>
                      </a:r>
                      <a:r>
                        <a:rPr lang="pt-BR" sz="1200" dirty="0" err="1" smtClean="0"/>
                        <a:t>Boss</a:t>
                      </a:r>
                      <a:r>
                        <a:rPr lang="pt-BR" sz="1200" dirty="0" smtClean="0"/>
                        <a:t> 100ml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R$ 449,00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Farmácia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Permanente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Perfume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Aqua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Digio</a:t>
                      </a:r>
                      <a:r>
                        <a:rPr lang="pt-BR" sz="1200" dirty="0" smtClean="0"/>
                        <a:t> 50ml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R$ 469,00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Farmácia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Permanente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Perfume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212 </a:t>
                      </a:r>
                      <a:r>
                        <a:rPr lang="pt-BR" sz="1200" dirty="0" err="1" smtClean="0"/>
                        <a:t>Men</a:t>
                      </a:r>
                      <a:r>
                        <a:rPr lang="pt-BR" sz="1200" dirty="0" smtClean="0"/>
                        <a:t> Sexx30ml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Farmácia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Permanente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Perfume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Antonio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baseline="0" dirty="0" err="1" smtClean="0"/>
                        <a:t>Bandera</a:t>
                      </a:r>
                      <a:endParaRPr lang="pt-BR" sz="12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R$ 219,00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Farmácia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Permanente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Perfume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Hugo  </a:t>
                      </a:r>
                      <a:r>
                        <a:rPr lang="pt-BR" sz="1200" dirty="0" err="1" smtClean="0"/>
                        <a:t>Boss</a:t>
                      </a:r>
                      <a:r>
                        <a:rPr lang="pt-BR" sz="1200" dirty="0" smtClean="0"/>
                        <a:t> 200ml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R$ 779,00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Farmácia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Permanente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Perfume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Azarro</a:t>
                      </a:r>
                      <a:r>
                        <a:rPr lang="pt-BR" sz="1200" dirty="0" smtClean="0"/>
                        <a:t> 200ml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</a:t>
                      </a:r>
                      <a:r>
                        <a:rPr lang="pt-BR" sz="1200" baseline="0" dirty="0" smtClean="0"/>
                        <a:t> 649,00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Farmácia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Permanente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Perfume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Invictus</a:t>
                      </a:r>
                      <a:endParaRPr lang="pt-BR" sz="12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R$ 819,00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Farmácia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Permanente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Parque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Shopping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Perfume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Polo</a:t>
                      </a:r>
                      <a:endParaRPr lang="pt-BR" sz="12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R$ 579,00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901</Words>
  <Application>Microsoft Office PowerPoint</Application>
  <PresentationFormat>Apresentação na tela (4:3)</PresentationFormat>
  <Paragraphs>501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Dia dos pais </vt:lpstr>
      <vt:lpstr>Dias dos pais </vt:lpstr>
      <vt:lpstr>Slide 3</vt:lpstr>
      <vt:lpstr>Dia dos pais </vt:lpstr>
      <vt:lpstr>Dia dos pais </vt:lpstr>
      <vt:lpstr>Dia dos pais </vt:lpstr>
      <vt:lpstr>Dia dos pais</vt:lpstr>
      <vt:lpstr>Dia dos pais </vt:lpstr>
      <vt:lpstr>Dia dos pais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dos pais</dc:title>
  <dc:creator>Procon</dc:creator>
  <cp:lastModifiedBy>Fiscalização</cp:lastModifiedBy>
  <cp:revision>72</cp:revision>
  <dcterms:created xsi:type="dcterms:W3CDTF">2022-08-05T18:20:16Z</dcterms:created>
  <dcterms:modified xsi:type="dcterms:W3CDTF">2023-07-28T14:42:45Z</dcterms:modified>
</cp:coreProperties>
</file>