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60CD4-7CDF-4AD1-A558-A94D45480285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F1963-88FB-41B0-9A7D-19C88FAF01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2B39-8E8F-4B9E-953D-BF98E6FD0122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12B39-8E8F-4B9E-953D-BF98E6FD0122}" type="datetimeFigureOut">
              <a:rPr lang="pt-BR" smtClean="0"/>
              <a:pPr/>
              <a:t>27/07/2023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44D8A-1DFF-44E9-A702-6F0CBBED11E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5303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Gravata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R$58,80</a:t>
                      </a:r>
                      <a:r>
                        <a:rPr lang="pt-BR" sz="1200" baseline="0" dirty="0" smtClean="0"/>
                        <a:t> à R$70,40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Suéter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R$247,00 à R$258,00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Bermuda Jeans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R$152,00 à R$235,00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Básica</a:t>
                      </a:r>
                      <a:r>
                        <a:rPr lang="pt-BR" sz="1200" baseline="0" dirty="0" smtClean="0"/>
                        <a:t> </a:t>
                      </a:r>
                      <a:r>
                        <a:rPr lang="pt-BR" sz="1200" baseline="0" dirty="0" err="1" smtClean="0"/>
                        <a:t>T-Shirt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R$69,00 A partir de 2 R$65,00 cada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Social Manga Longa Lisa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R$199,00 à R$470,00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</a:t>
                      </a:r>
                      <a:r>
                        <a:rPr lang="pt-BR" sz="1200" dirty="0" err="1" smtClean="0"/>
                        <a:t>Polo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R$99,00 à</a:t>
                      </a:r>
                      <a:r>
                        <a:rPr lang="pt-BR" sz="1200" baseline="0" dirty="0" smtClean="0"/>
                        <a:t> R$164,90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Bermuda</a:t>
                      </a:r>
                      <a:r>
                        <a:rPr lang="pt-BR" sz="1200" baseline="0" dirty="0" smtClean="0"/>
                        <a:t> Sarja 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R$188,00 à R$235,00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Calça Jeans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R$188,00 à</a:t>
                      </a:r>
                      <a:r>
                        <a:rPr lang="pt-BR" sz="1200" baseline="0" dirty="0" smtClean="0"/>
                        <a:t> R$470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Calça Sarja 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R$199,00 à R$ 282,00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Bermuda </a:t>
                      </a:r>
                      <a:r>
                        <a:rPr lang="pt-BR" sz="1200" dirty="0" err="1" smtClean="0"/>
                        <a:t>Tactel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R$49,90</a:t>
                      </a:r>
                      <a:r>
                        <a:rPr lang="pt-BR" sz="1200" baseline="0" dirty="0" smtClean="0"/>
                        <a:t> à R$79,90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Social Manga Curta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R$247,00 á R$423,00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0" y="21429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ATUALIZADO 2023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1261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Carteiras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R$141,00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Kit Cueca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R$105,00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0" y="21429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ATUALIZADO 2023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5484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220015"/>
                <a:gridCol w="1131299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Gravata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R$55,50 à R$66,60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Cinto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R$119,90 à</a:t>
                      </a:r>
                      <a:r>
                        <a:rPr lang="pt-BR" sz="1200" baseline="0" dirty="0" smtClean="0"/>
                        <a:t> R$175,00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Bermuda Jeans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R$165 à R$179,90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Básica</a:t>
                      </a:r>
                      <a:r>
                        <a:rPr lang="pt-BR" sz="1200" baseline="0" dirty="0" smtClean="0"/>
                        <a:t> </a:t>
                      </a:r>
                      <a:r>
                        <a:rPr lang="pt-BR" sz="1200" baseline="0" dirty="0" err="1" smtClean="0"/>
                        <a:t>T-Shirt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R$66,60</a:t>
                      </a:r>
                      <a:r>
                        <a:rPr lang="pt-BR" sz="1200" baseline="0" dirty="0" smtClean="0"/>
                        <a:t> à R$129,90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Social Manga longa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R$179,90 à</a:t>
                      </a:r>
                      <a:r>
                        <a:rPr lang="pt-BR" sz="1200" baseline="0" dirty="0" smtClean="0"/>
                        <a:t> R$330,00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</a:t>
                      </a:r>
                      <a:r>
                        <a:rPr lang="pt-BR" sz="1200" dirty="0" err="1" smtClean="0"/>
                        <a:t>Polo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R$119,90 à R$179,90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Bermuda Sarja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R$139,9 à R$199,90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Calça Jeans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R$159,90 à R$249,90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Bermuda </a:t>
                      </a:r>
                      <a:r>
                        <a:rPr lang="pt-BR" sz="1200" dirty="0" err="1" smtClean="0"/>
                        <a:t>Tactel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R$66,60 á R$99,90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Calça Social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R$99,90 à R$139,90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Social Manga Curta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R$179,90 à R$249,90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Carteiras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R$77,7 à R$189,90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0" y="21429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ATUALIZADO 2023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3617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756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Colombo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Terno Oxford - Microfibra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MP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smtClean="0">
                          <a:latin typeface="+mn-lt"/>
                        </a:rPr>
                        <a:t>R$R$399,00 à R$499,00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Colombo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Bermuda Moletom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smtClean="0">
                          <a:latin typeface="+mn-lt"/>
                        </a:rPr>
                        <a:t>MP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</a:t>
                      </a:r>
                      <a:r>
                        <a:rPr lang="pt-BR" sz="1200" dirty="0" err="1" smtClean="0">
                          <a:latin typeface="+mn-lt"/>
                        </a:rPr>
                        <a:t>R$</a:t>
                      </a:r>
                      <a:r>
                        <a:rPr lang="pt-BR" sz="1200" dirty="0" smtClean="0">
                          <a:latin typeface="+mn-lt"/>
                        </a:rPr>
                        <a:t>59,99 </a:t>
                      </a:r>
                    </a:p>
                    <a:p>
                      <a:r>
                        <a:rPr lang="pt-BR" sz="1200" dirty="0" smtClean="0">
                          <a:latin typeface="+mn-lt"/>
                        </a:rPr>
                        <a:t>2 por R$99,99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Colombo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</a:t>
                      </a:r>
                      <a:r>
                        <a:rPr lang="pt-BR" sz="1200" baseline="0" dirty="0" smtClean="0"/>
                        <a:t> Manga Longa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MP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R$99,99 á R$159,99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Colombo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</a:t>
                      </a:r>
                      <a:r>
                        <a:rPr lang="pt-BR" sz="1200" dirty="0" err="1" smtClean="0"/>
                        <a:t>Polo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MP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R$59,99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Colombo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Gravata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MP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R$39,99</a:t>
                      </a:r>
                    </a:p>
                    <a:p>
                      <a:r>
                        <a:rPr lang="pt-BR" sz="1200" dirty="0" smtClean="0">
                          <a:latin typeface="+mn-lt"/>
                        </a:rPr>
                        <a:t>3</a:t>
                      </a:r>
                      <a:r>
                        <a:rPr lang="pt-BR" sz="1200" baseline="0" dirty="0" smtClean="0">
                          <a:latin typeface="+mn-lt"/>
                        </a:rPr>
                        <a:t> por R$100,00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Colombo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Cuecas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MP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 R$39,99</a:t>
                      </a:r>
                    </a:p>
                    <a:p>
                      <a:r>
                        <a:rPr lang="pt-BR" sz="1200" dirty="0" smtClean="0"/>
                        <a:t>3 por R$100,00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22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Colombo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Calça Social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MP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R$99,99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kern="12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Colombo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Social Manga Curta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MP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R$99,99</a:t>
                      </a:r>
                      <a:endParaRPr lang="pt-BR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23/07/2023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0" y="21429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ATUALIZADO 2023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5761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Boticário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Kit Quasar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R$279,90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Boticário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Kit </a:t>
                      </a:r>
                      <a:r>
                        <a:rPr lang="pt-BR" sz="1200" dirty="0" err="1" smtClean="0"/>
                        <a:t>Malbec</a:t>
                      </a:r>
                      <a:r>
                        <a:rPr lang="pt-BR" sz="1200" baseline="0" dirty="0" smtClean="0"/>
                        <a:t> Premium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R$369,90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Boticário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Kit </a:t>
                      </a:r>
                      <a:r>
                        <a:rPr lang="pt-BR" sz="1200" dirty="0" err="1" smtClean="0"/>
                        <a:t>Coffe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Men</a:t>
                      </a:r>
                      <a:r>
                        <a:rPr lang="pt-BR" sz="1200" dirty="0" smtClean="0"/>
                        <a:t> 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R$236,90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Boticário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Kit </a:t>
                      </a:r>
                      <a:r>
                        <a:rPr lang="pt-BR" sz="1200" dirty="0" err="1" smtClean="0"/>
                        <a:t>Zaad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R$286,00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Boticário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Kit </a:t>
                      </a:r>
                      <a:r>
                        <a:rPr lang="pt-BR" sz="1200" dirty="0" err="1" smtClean="0"/>
                        <a:t>Arbo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R$182,7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Boticário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Kit </a:t>
                      </a:r>
                      <a:r>
                        <a:rPr lang="pt-BR" sz="1200" dirty="0" err="1" smtClean="0"/>
                        <a:t>Egeo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R$159,90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Boticário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Kit </a:t>
                      </a:r>
                      <a:r>
                        <a:rPr lang="pt-BR" sz="1200" dirty="0" err="1" smtClean="0"/>
                        <a:t>Uomini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R$181,90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Boticário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Kit Celebre</a:t>
                      </a:r>
                      <a:r>
                        <a:rPr lang="pt-BR" sz="1200" baseline="0" dirty="0" smtClean="0"/>
                        <a:t> Sua Força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R$99,90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Boticário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Zaad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Trad</a:t>
                      </a:r>
                      <a:r>
                        <a:rPr lang="pt-BR" sz="1200" dirty="0" smtClean="0"/>
                        <a:t> 95mL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R$279,90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Boticário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Men</a:t>
                      </a:r>
                      <a:r>
                        <a:rPr lang="pt-BR" sz="1200" dirty="0" smtClean="0"/>
                        <a:t> Brahma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R$101,90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Boticário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Quasar </a:t>
                      </a:r>
                      <a:r>
                        <a:rPr lang="pt-BR" sz="1200" dirty="0" err="1" smtClean="0"/>
                        <a:t>Trad</a:t>
                      </a:r>
                      <a:r>
                        <a:rPr lang="pt-BR" sz="1200" dirty="0" smtClean="0"/>
                        <a:t> 100mL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R$134,90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Boticário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Egeo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Trad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R$129,90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Boticário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Pátio Maceió</a:t>
                      </a:r>
                      <a:endParaRPr lang="pt-B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Arbo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Trad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R$139,90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0" y="21429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ATUALIZADO 2023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511</Words>
  <Application>Microsoft Office PowerPoint</Application>
  <PresentationFormat>Apresentação na tela (4:3)</PresentationFormat>
  <Paragraphs>319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Dia dos pais </vt:lpstr>
      <vt:lpstr>Dia dos pais </vt:lpstr>
      <vt:lpstr>Dia dos pais </vt:lpstr>
      <vt:lpstr>Dia dos pais </vt:lpstr>
      <vt:lpstr>Dia dos pais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dos pais </dc:title>
  <dc:creator>Procon-Luiz</dc:creator>
  <cp:lastModifiedBy>Fiscalização</cp:lastModifiedBy>
  <cp:revision>29</cp:revision>
  <dcterms:created xsi:type="dcterms:W3CDTF">2022-08-05T16:32:26Z</dcterms:created>
  <dcterms:modified xsi:type="dcterms:W3CDTF">2023-07-27T18:50:59Z</dcterms:modified>
</cp:coreProperties>
</file>