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8" r:id="rId2"/>
    <p:sldId id="260" r:id="rId3"/>
    <p:sldId id="264" r:id="rId4"/>
    <p:sldId id="268" r:id="rId5"/>
    <p:sldId id="269" r:id="rId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24" autoAdjust="0"/>
  </p:normalViewPr>
  <p:slideViewPr>
    <p:cSldViewPr>
      <p:cViewPr>
        <p:scale>
          <a:sx n="86" d="100"/>
          <a:sy n="86" d="100"/>
        </p:scale>
        <p:origin x="-906" y="46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6EA909-F27E-499F-855C-F8A30303BE5A}" type="datetimeFigureOut">
              <a:rPr lang="pt-BR" smtClean="0"/>
              <a:pPr/>
              <a:t>14/12/2022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76D816-7FB0-4C9D-8150-459A3D7FF26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C1237-0D33-4D9F-97BF-D2063075BF6E}" type="datetimeFigureOut">
              <a:rPr lang="pt-BR" smtClean="0"/>
              <a:pPr/>
              <a:t>14/12/2022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26409-1C6C-4857-A871-79800F882FC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C1237-0D33-4D9F-97BF-D2063075BF6E}" type="datetimeFigureOut">
              <a:rPr lang="pt-BR" smtClean="0"/>
              <a:pPr/>
              <a:t>14/12/2022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26409-1C6C-4857-A871-79800F882FC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C1237-0D33-4D9F-97BF-D2063075BF6E}" type="datetimeFigureOut">
              <a:rPr lang="pt-BR" smtClean="0"/>
              <a:pPr/>
              <a:t>14/12/2022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26409-1C6C-4857-A871-79800F882FC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C1237-0D33-4D9F-97BF-D2063075BF6E}" type="datetimeFigureOut">
              <a:rPr lang="pt-BR" smtClean="0"/>
              <a:pPr/>
              <a:t>14/12/2022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26409-1C6C-4857-A871-79800F882FC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C1237-0D33-4D9F-97BF-D2063075BF6E}" type="datetimeFigureOut">
              <a:rPr lang="pt-BR" smtClean="0"/>
              <a:pPr/>
              <a:t>14/12/2022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26409-1C6C-4857-A871-79800F882FC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C1237-0D33-4D9F-97BF-D2063075BF6E}" type="datetimeFigureOut">
              <a:rPr lang="pt-BR" smtClean="0"/>
              <a:pPr/>
              <a:t>14/12/2022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26409-1C6C-4857-A871-79800F882FC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C1237-0D33-4D9F-97BF-D2063075BF6E}" type="datetimeFigureOut">
              <a:rPr lang="pt-BR" smtClean="0"/>
              <a:pPr/>
              <a:t>14/12/2022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26409-1C6C-4857-A871-79800F882FC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C1237-0D33-4D9F-97BF-D2063075BF6E}" type="datetimeFigureOut">
              <a:rPr lang="pt-BR" smtClean="0"/>
              <a:pPr/>
              <a:t>14/12/2022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26409-1C6C-4857-A871-79800F882FC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C1237-0D33-4D9F-97BF-D2063075BF6E}" type="datetimeFigureOut">
              <a:rPr lang="pt-BR" smtClean="0"/>
              <a:pPr/>
              <a:t>14/12/2022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26409-1C6C-4857-A871-79800F882FC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C1237-0D33-4D9F-97BF-D2063075BF6E}" type="datetimeFigureOut">
              <a:rPr lang="pt-BR" smtClean="0"/>
              <a:pPr/>
              <a:t>14/12/2022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26409-1C6C-4857-A871-79800F882FC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C1237-0D33-4D9F-97BF-D2063075BF6E}" type="datetimeFigureOut">
              <a:rPr lang="pt-BR" smtClean="0"/>
              <a:pPr/>
              <a:t>14/12/2022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26409-1C6C-4857-A871-79800F882FC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4C1237-0D33-4D9F-97BF-D2063075BF6E}" type="datetimeFigureOut">
              <a:rPr lang="pt-BR" smtClean="0"/>
              <a:pPr/>
              <a:t>14/12/2022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E26409-1C6C-4857-A871-79800F882FC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capa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87728" y="144016"/>
            <a:ext cx="9231728" cy="6713984"/>
          </a:xfrm>
        </p:spPr>
      </p:pic>
      <p:sp>
        <p:nvSpPr>
          <p:cNvPr id="3" name="CaixaDeTexto 2"/>
          <p:cNvSpPr txBox="1"/>
          <p:nvPr/>
        </p:nvSpPr>
        <p:spPr>
          <a:xfrm>
            <a:off x="1428728" y="3214686"/>
            <a:ext cx="6120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>
                <a:latin typeface="Antique Olive" pitchFamily="34" charset="0"/>
              </a:rPr>
              <a:t>LISTA DE PREÇOS – </a:t>
            </a:r>
            <a:r>
              <a:rPr lang="pt-BR" sz="2000" dirty="0" smtClean="0">
                <a:latin typeface="Antique Olive" pitchFamily="34" charset="0"/>
              </a:rPr>
              <a:t>ITENS NATALINOS DE 2022</a:t>
            </a:r>
            <a:endParaRPr lang="pt-BR" sz="2000" dirty="0" smtClean="0">
              <a:latin typeface="Antique Olive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240" cy="58018"/>
          </a:xfrm>
        </p:spPr>
        <p:txBody>
          <a:bodyPr>
            <a:normAutofit fontScale="90000"/>
          </a:bodyPr>
          <a:lstStyle/>
          <a:p>
            <a:endParaRPr lang="pt-BR" dirty="0"/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</p:nvPr>
        </p:nvGraphicFramePr>
        <p:xfrm>
          <a:off x="428596" y="0"/>
          <a:ext cx="7786742" cy="167556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0855"/>
                <a:gridCol w="1201573"/>
                <a:gridCol w="1344206"/>
                <a:gridCol w="1272890"/>
                <a:gridCol w="1259896"/>
                <a:gridCol w="1357322"/>
              </a:tblGrid>
              <a:tr h="5715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latin typeface="Calibri"/>
                          <a:ea typeface="Calibri"/>
                          <a:cs typeface="Times New Roman"/>
                        </a:rPr>
                        <a:t>LOJA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latin typeface="Calibri"/>
                          <a:ea typeface="Calibri"/>
                          <a:cs typeface="Times New Roman"/>
                        </a:rPr>
                        <a:t>CONTATO / ENDEREÇO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latin typeface="Calibri"/>
                          <a:ea typeface="Calibri"/>
                          <a:cs typeface="Times New Roman"/>
                        </a:rPr>
                        <a:t>PRODUTO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latin typeface="Calibri"/>
                          <a:ea typeface="Calibri"/>
                          <a:cs typeface="Times New Roman"/>
                        </a:rPr>
                        <a:t>MARCA</a:t>
                      </a:r>
                      <a:r>
                        <a:rPr lang="pt-BR" sz="1200" baseline="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latin typeface="Calibri"/>
                          <a:ea typeface="Calibri"/>
                          <a:cs typeface="Times New Roman"/>
                        </a:rPr>
                        <a:t>PREÇO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latin typeface="Calibri"/>
                          <a:ea typeface="Calibri"/>
                          <a:cs typeface="Times New Roman"/>
                        </a:rPr>
                        <a:t>DATA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349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latin typeface="Calibri"/>
                          <a:ea typeface="Calibri"/>
                          <a:cs typeface="Times New Roman"/>
                        </a:rPr>
                        <a:t>Palato</a:t>
                      </a:r>
                      <a:r>
                        <a:rPr lang="pt-BR" sz="1200" baseline="0" dirty="0" smtClean="0">
                          <a:latin typeface="Calibri"/>
                          <a:ea typeface="Calibri"/>
                          <a:cs typeface="Times New Roman"/>
                        </a:rPr>
                        <a:t> Farol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latin typeface="Calibri"/>
                          <a:ea typeface="Calibri"/>
                          <a:cs typeface="Times New Roman"/>
                        </a:rPr>
                        <a:t>Av. Fernandes lima,</a:t>
                      </a:r>
                      <a:r>
                        <a:rPr lang="pt-BR" sz="1200" baseline="0" dirty="0" smtClean="0">
                          <a:latin typeface="Calibri"/>
                          <a:ea typeface="Calibri"/>
                          <a:cs typeface="Times New Roman"/>
                        </a:rPr>
                        <a:t> 548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pt-BR" sz="1200" dirty="0" smtClean="0"/>
                        <a:t>PANETTONE</a:t>
                      </a:r>
                      <a:r>
                        <a:rPr lang="pt-BR" sz="1200" baseline="0" dirty="0" smtClean="0"/>
                        <a:t> </a:t>
                      </a:r>
                      <a:r>
                        <a:rPr lang="pt-BR" sz="1200" baseline="0" dirty="0" smtClean="0"/>
                        <a:t>BRIGADEIRO  </a:t>
                      </a:r>
                      <a:r>
                        <a:rPr lang="pt-BR" sz="1200" baseline="0" dirty="0" smtClean="0"/>
                        <a:t>500g</a:t>
                      </a:r>
                      <a:endParaRPr lang="pt-BR" sz="12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latin typeface="Calibri"/>
                          <a:ea typeface="Calibri"/>
                          <a:cs typeface="Times New Roman"/>
                        </a:rPr>
                        <a:t>SANTA</a:t>
                      </a:r>
                      <a:r>
                        <a:rPr lang="pt-BR" sz="1200" baseline="0" dirty="0" smtClean="0">
                          <a:latin typeface="Calibri"/>
                          <a:ea typeface="Calibri"/>
                          <a:cs typeface="Times New Roman"/>
                        </a:rPr>
                        <a:t> HELENA 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 smtClean="0">
                          <a:latin typeface="Calibri"/>
                          <a:ea typeface="Calibri"/>
                          <a:cs typeface="Times New Roman"/>
                        </a:rPr>
                        <a:t>R$ 29,90</a:t>
                      </a:r>
                      <a:endParaRPr lang="pt-B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pt-BR" sz="1200" dirty="0"/>
                    </a:p>
                  </a:txBody>
                  <a:tcPr marL="68580" marR="68580" marT="0" marB="0"/>
                </a:tc>
              </a:tr>
              <a:tr h="4877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smtClean="0">
                          <a:latin typeface="Calibri"/>
                          <a:ea typeface="Calibri"/>
                          <a:cs typeface="Times New Roman"/>
                        </a:rPr>
                        <a:t>Palato</a:t>
                      </a:r>
                      <a:r>
                        <a:rPr lang="pt-BR" sz="1200" baseline="0" smtClean="0">
                          <a:latin typeface="Calibri"/>
                          <a:ea typeface="Calibri"/>
                          <a:cs typeface="Times New Roman"/>
                        </a:rPr>
                        <a:t> Farol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smtClean="0">
                          <a:latin typeface="Calibri"/>
                          <a:ea typeface="Calibri"/>
                          <a:cs typeface="Times New Roman"/>
                        </a:rPr>
                        <a:t>Av. Fernandes lima,</a:t>
                      </a:r>
                      <a:r>
                        <a:rPr lang="pt-BR" sz="1200" baseline="0" smtClean="0">
                          <a:latin typeface="Calibri"/>
                          <a:ea typeface="Calibri"/>
                          <a:cs typeface="Times New Roman"/>
                        </a:rPr>
                        <a:t> 548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pt-BR" sz="1200" dirty="0" smtClean="0"/>
                        <a:t>PANETTONE TRUFADO COM GOTAS DE</a:t>
                      </a:r>
                      <a:r>
                        <a:rPr lang="pt-BR" sz="1200" baseline="0" dirty="0" smtClean="0"/>
                        <a:t> CHOCOLATE</a:t>
                      </a:r>
                      <a:endParaRPr lang="pt-BR" sz="12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pt-BR" sz="1200" dirty="0" smtClean="0"/>
                        <a:t>SANTA</a:t>
                      </a:r>
                      <a:r>
                        <a:rPr lang="pt-BR" sz="1200" baseline="0" dirty="0" smtClean="0"/>
                        <a:t> HELENA </a:t>
                      </a:r>
                      <a:endParaRPr lang="pt-BR" sz="12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 smtClean="0">
                          <a:latin typeface="+mn-lt"/>
                          <a:ea typeface="Calibri"/>
                          <a:cs typeface="Times New Roman"/>
                        </a:rPr>
                        <a:t>R$ 29,90</a:t>
                      </a:r>
                    </a:p>
                    <a:p>
                      <a:endParaRPr lang="pt-BR" sz="14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68580" marR="68580" marT="0" marB="0"/>
                </a:tc>
              </a:tr>
              <a:tr h="4877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smtClean="0">
                          <a:latin typeface="Calibri"/>
                          <a:ea typeface="Calibri"/>
                          <a:cs typeface="Times New Roman"/>
                        </a:rPr>
                        <a:t>Palato</a:t>
                      </a:r>
                      <a:r>
                        <a:rPr lang="pt-BR" sz="1200" baseline="0" smtClean="0">
                          <a:latin typeface="Calibri"/>
                          <a:ea typeface="Calibri"/>
                          <a:cs typeface="Times New Roman"/>
                        </a:rPr>
                        <a:t> Farol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smtClean="0">
                          <a:latin typeface="Calibri"/>
                          <a:ea typeface="Calibri"/>
                          <a:cs typeface="Times New Roman"/>
                        </a:rPr>
                        <a:t>Av. Fernandes lima,</a:t>
                      </a:r>
                      <a:r>
                        <a:rPr lang="pt-BR" sz="1200" baseline="0" smtClean="0">
                          <a:latin typeface="Calibri"/>
                          <a:ea typeface="Calibri"/>
                          <a:cs typeface="Times New Roman"/>
                        </a:rPr>
                        <a:t> 548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pt-BR" sz="1200" dirty="0" smtClean="0"/>
                        <a:t>PANETTONE</a:t>
                      </a:r>
                      <a:r>
                        <a:rPr lang="pt-BR" sz="1200" baseline="0" dirty="0" smtClean="0"/>
                        <a:t>  CHOCOLATE  </a:t>
                      </a:r>
                      <a:r>
                        <a:rPr lang="pt-BR" sz="1200" baseline="0" dirty="0" smtClean="0"/>
                        <a:t>PREMIUM  400G</a:t>
                      </a:r>
                      <a:endParaRPr lang="pt-BR" sz="12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pt-BR" sz="1200" dirty="0" smtClean="0"/>
                        <a:t>SANTA HELENA </a:t>
                      </a:r>
                      <a:endParaRPr lang="pt-BR" sz="12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 smtClean="0">
                          <a:latin typeface="+mn-lt"/>
                          <a:ea typeface="Calibri"/>
                          <a:cs typeface="Times New Roman"/>
                        </a:rPr>
                        <a:t>R$ 25,90</a:t>
                      </a:r>
                    </a:p>
                    <a:p>
                      <a:endParaRPr lang="pt-BR" sz="14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68580" marR="68580" marT="0" marB="0"/>
                </a:tc>
              </a:tr>
              <a:tr h="7315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smtClean="0">
                          <a:latin typeface="Calibri"/>
                          <a:ea typeface="Calibri"/>
                          <a:cs typeface="Times New Roman"/>
                        </a:rPr>
                        <a:t>Palato</a:t>
                      </a:r>
                      <a:r>
                        <a:rPr lang="pt-BR" sz="1200" baseline="0" smtClean="0">
                          <a:latin typeface="Calibri"/>
                          <a:ea typeface="Calibri"/>
                          <a:cs typeface="Times New Roman"/>
                        </a:rPr>
                        <a:t> Farol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smtClean="0">
                          <a:latin typeface="Calibri"/>
                          <a:ea typeface="Calibri"/>
                          <a:cs typeface="Times New Roman"/>
                        </a:rPr>
                        <a:t>Av. Fernandes lima,</a:t>
                      </a:r>
                      <a:r>
                        <a:rPr lang="pt-BR" sz="1200" baseline="0" smtClean="0">
                          <a:latin typeface="Calibri"/>
                          <a:ea typeface="Calibri"/>
                          <a:cs typeface="Times New Roman"/>
                        </a:rPr>
                        <a:t> 548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pt-BR" sz="1200" dirty="0" smtClean="0"/>
                        <a:t>CESTA DE </a:t>
                      </a:r>
                      <a:r>
                        <a:rPr lang="pt-BR" sz="1200" dirty="0" smtClean="0"/>
                        <a:t>NATAL (TRADIÇÃO) </a:t>
                      </a:r>
                      <a:endParaRPr lang="pt-BR" sz="12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pt-BR" sz="1200" dirty="0" smtClean="0"/>
                        <a:t>PALATO</a:t>
                      </a:r>
                      <a:endParaRPr lang="pt-BR" sz="12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 smtClean="0">
                          <a:latin typeface="+mn-lt"/>
                          <a:ea typeface="Calibri"/>
                          <a:cs typeface="Times New Roman"/>
                        </a:rPr>
                        <a:t>R$ 189,00</a:t>
                      </a:r>
                    </a:p>
                    <a:p>
                      <a:endParaRPr lang="pt-BR" sz="14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68580" marR="68580" marT="0" marB="0"/>
                </a:tc>
              </a:tr>
              <a:tr h="4877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smtClean="0">
                          <a:latin typeface="Calibri"/>
                          <a:ea typeface="Calibri"/>
                          <a:cs typeface="Times New Roman"/>
                        </a:rPr>
                        <a:t>Palato</a:t>
                      </a:r>
                      <a:r>
                        <a:rPr lang="pt-BR" sz="1200" baseline="0" smtClean="0">
                          <a:latin typeface="Calibri"/>
                          <a:ea typeface="Calibri"/>
                          <a:cs typeface="Times New Roman"/>
                        </a:rPr>
                        <a:t> Farol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smtClean="0">
                          <a:latin typeface="Calibri"/>
                          <a:ea typeface="Calibri"/>
                          <a:cs typeface="Times New Roman"/>
                        </a:rPr>
                        <a:t>Av. Fernandes lima,</a:t>
                      </a:r>
                      <a:r>
                        <a:rPr lang="pt-BR" sz="1200" baseline="0" smtClean="0">
                          <a:latin typeface="Calibri"/>
                          <a:ea typeface="Calibri"/>
                          <a:cs typeface="Times New Roman"/>
                        </a:rPr>
                        <a:t> 548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pt-BR" sz="1200" dirty="0" smtClean="0"/>
                        <a:t>CESTA DE NATAL </a:t>
                      </a:r>
                      <a:r>
                        <a:rPr lang="pt-BR" sz="1200" dirty="0" smtClean="0"/>
                        <a:t>ESTILO</a:t>
                      </a:r>
                      <a:r>
                        <a:rPr lang="pt-BR" sz="1200" baseline="0" dirty="0" smtClean="0"/>
                        <a:t> </a:t>
                      </a:r>
                      <a:endParaRPr lang="pt-BR" sz="12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pt-BR" sz="1200" smtClean="0"/>
                        <a:t>PALATO</a:t>
                      </a:r>
                      <a:endParaRPr lang="pt-BR" sz="12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 smtClean="0">
                          <a:latin typeface="+mn-lt"/>
                          <a:ea typeface="Calibri"/>
                          <a:cs typeface="Times New Roman"/>
                        </a:rPr>
                        <a:t>R$ 289,00</a:t>
                      </a:r>
                    </a:p>
                    <a:p>
                      <a:endParaRPr lang="pt-BR" sz="14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68580" marR="68580" marT="0" marB="0"/>
                </a:tc>
              </a:tr>
              <a:tr h="7315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latin typeface="Calibri"/>
                          <a:ea typeface="Calibri"/>
                          <a:cs typeface="Times New Roman"/>
                        </a:rPr>
                        <a:t>Palato</a:t>
                      </a:r>
                      <a:r>
                        <a:rPr lang="pt-BR" sz="1200" baseline="0" dirty="0" smtClean="0">
                          <a:latin typeface="Calibri"/>
                          <a:ea typeface="Calibri"/>
                          <a:cs typeface="Times New Roman"/>
                        </a:rPr>
                        <a:t> Farol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smtClean="0">
                          <a:latin typeface="Calibri"/>
                          <a:ea typeface="Calibri"/>
                          <a:cs typeface="Times New Roman"/>
                        </a:rPr>
                        <a:t>Av. Fernandes lima,</a:t>
                      </a:r>
                      <a:r>
                        <a:rPr lang="pt-BR" sz="1200" baseline="0" smtClean="0">
                          <a:latin typeface="Calibri"/>
                          <a:ea typeface="Calibri"/>
                          <a:cs typeface="Times New Roman"/>
                        </a:rPr>
                        <a:t> 548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pt-BR" sz="1200" dirty="0" smtClean="0"/>
                        <a:t>CESTA </a:t>
                      </a:r>
                      <a:r>
                        <a:rPr lang="pt-BR" sz="1200" dirty="0" smtClean="0"/>
                        <a:t>NATAL</a:t>
                      </a:r>
                      <a:r>
                        <a:rPr lang="pt-BR" sz="1200" baseline="0" dirty="0" smtClean="0"/>
                        <a:t> B</a:t>
                      </a:r>
                    </a:p>
                    <a:p>
                      <a:r>
                        <a:rPr lang="pt-BR" sz="1200" baseline="0" dirty="0" smtClean="0"/>
                        <a:t>S / ALCOOL</a:t>
                      </a:r>
                    </a:p>
                    <a:p>
                      <a:r>
                        <a:rPr lang="pt-BR" sz="1200" baseline="0" dirty="0" smtClean="0"/>
                        <a:t>C/ ÁLCOOL </a:t>
                      </a:r>
                      <a:endParaRPr lang="pt-BR" sz="12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pt-BR" sz="1200" smtClean="0"/>
                        <a:t>PALATO</a:t>
                      </a:r>
                      <a:endParaRPr lang="pt-BR" sz="12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40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 smtClean="0">
                          <a:latin typeface="+mn-lt"/>
                          <a:ea typeface="Calibri"/>
                          <a:cs typeface="Times New Roman"/>
                        </a:rPr>
                        <a:t>R$ 379,00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 smtClean="0">
                          <a:latin typeface="+mn-lt"/>
                          <a:ea typeface="Calibri"/>
                          <a:cs typeface="Times New Roman"/>
                        </a:rPr>
                        <a:t>R$ 399,00</a:t>
                      </a:r>
                    </a:p>
                    <a:p>
                      <a:endParaRPr lang="pt-BR" sz="14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68580" marR="68580" marT="0" marB="0"/>
                </a:tc>
              </a:tr>
              <a:tr h="12192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latin typeface="Calibri"/>
                          <a:ea typeface="Calibri"/>
                          <a:cs typeface="Times New Roman"/>
                        </a:rPr>
                        <a:t>Palato</a:t>
                      </a:r>
                      <a:r>
                        <a:rPr lang="pt-BR" sz="1200" baseline="0" dirty="0" smtClean="0">
                          <a:latin typeface="Calibri"/>
                          <a:ea typeface="Calibri"/>
                          <a:cs typeface="Times New Roman"/>
                        </a:rPr>
                        <a:t> Farol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latin typeface="Calibri"/>
                          <a:ea typeface="Calibri"/>
                          <a:cs typeface="Times New Roman"/>
                        </a:rPr>
                        <a:t>Av. Fernandes lima,</a:t>
                      </a:r>
                      <a:r>
                        <a:rPr lang="pt-BR" sz="1200" baseline="0" dirty="0" smtClean="0">
                          <a:latin typeface="Calibri"/>
                          <a:ea typeface="Calibri"/>
                          <a:cs typeface="Times New Roman"/>
                        </a:rPr>
                        <a:t> 548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pt-BR" sz="1200" dirty="0" smtClean="0"/>
                        <a:t>VINHO</a:t>
                      </a:r>
                      <a:r>
                        <a:rPr lang="pt-BR" sz="1200" baseline="0" dirty="0" smtClean="0"/>
                        <a:t> DE MESA TINTO SUAVE 750 ML </a:t>
                      </a:r>
                      <a:r>
                        <a:rPr lang="pt-BR" sz="1200" baseline="0" dirty="0" smtClean="0"/>
                        <a:t> </a:t>
                      </a:r>
                      <a:endParaRPr lang="pt-BR" sz="12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pt-BR" sz="1200" dirty="0" smtClean="0"/>
                        <a:t>COUTRY</a:t>
                      </a:r>
                      <a:r>
                        <a:rPr lang="pt-BR" sz="1200" baseline="0" dirty="0" smtClean="0"/>
                        <a:t> WINE</a:t>
                      </a:r>
                    </a:p>
                    <a:p>
                      <a:endParaRPr lang="pt-BR" sz="1200" baseline="0" dirty="0" smtClean="0"/>
                    </a:p>
                    <a:p>
                      <a:r>
                        <a:rPr lang="pt-BR" sz="1200" baseline="0" dirty="0" smtClean="0"/>
                        <a:t>ADEGA DO VALE</a:t>
                      </a:r>
                    </a:p>
                    <a:p>
                      <a:endParaRPr lang="pt-BR" sz="1200" baseline="0" dirty="0" smtClean="0"/>
                    </a:p>
                    <a:p>
                      <a:r>
                        <a:rPr lang="pt-BR" sz="1200" baseline="0" dirty="0" smtClean="0"/>
                        <a:t>VINAS </a:t>
                      </a:r>
                    </a:p>
                    <a:p>
                      <a:r>
                        <a:rPr lang="pt-BR" sz="1200" baseline="0" dirty="0" smtClean="0"/>
                        <a:t>ARGENTINAS (SEC0)</a:t>
                      </a:r>
                      <a:endParaRPr lang="pt-BR" sz="1200" dirty="0" smtClean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>
                          <a:latin typeface="+mn-lt"/>
                          <a:ea typeface="Calibri"/>
                          <a:cs typeface="Times New Roman"/>
                        </a:rPr>
                        <a:t>R$ 16,90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>
                          <a:latin typeface="+mn-lt"/>
                          <a:ea typeface="Calibri"/>
                          <a:cs typeface="Times New Roman"/>
                        </a:rPr>
                        <a:t>R$ 28,90</a:t>
                      </a:r>
                    </a:p>
                    <a:p>
                      <a:endParaRPr lang="pt-BR" sz="12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>
                          <a:latin typeface="+mn-lt"/>
                          <a:ea typeface="Calibri"/>
                          <a:cs typeface="Times New Roman"/>
                        </a:rPr>
                        <a:t>R$ 49,90</a:t>
                      </a:r>
                    </a:p>
                    <a:p>
                      <a:endParaRPr lang="pt-BR" sz="12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68580" marR="68580" marT="0" marB="0"/>
                </a:tc>
              </a:tr>
              <a:tr h="12192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err="1" smtClean="0">
                          <a:latin typeface="Calibri"/>
                          <a:ea typeface="Calibri"/>
                          <a:cs typeface="Times New Roman"/>
                        </a:rPr>
                        <a:t>Assaí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latin typeface="Calibri"/>
                          <a:ea typeface="Calibri"/>
                          <a:cs typeface="Times New Roman"/>
                        </a:rPr>
                        <a:t>Av. Fernandes Lima, 4000 – GRUTA 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pt-BR" sz="1200" dirty="0" smtClean="0"/>
                        <a:t>Cesta</a:t>
                      </a:r>
                      <a:r>
                        <a:rPr lang="pt-BR" sz="1200" baseline="0" dirty="0" smtClean="0"/>
                        <a:t> de  Natal</a:t>
                      </a:r>
                      <a:endParaRPr lang="pt-BR" sz="12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pt-BR" sz="1200" dirty="0" smtClean="0"/>
                        <a:t>Bauducco</a:t>
                      </a:r>
                      <a:r>
                        <a:rPr lang="pt-BR" sz="1200" baseline="0" dirty="0" smtClean="0"/>
                        <a:t> </a:t>
                      </a:r>
                      <a:endParaRPr lang="pt-BR" sz="12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>
                          <a:latin typeface="+mn-lt"/>
                          <a:ea typeface="Calibri"/>
                          <a:cs typeface="Times New Roman"/>
                        </a:rPr>
                        <a:t>R$ 75,80</a:t>
                      </a:r>
                    </a:p>
                    <a:p>
                      <a:endParaRPr lang="pt-BR" sz="12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68580" marR="68580" marT="0" marB="0"/>
                </a:tc>
              </a:tr>
              <a:tr h="12192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err="1" smtClean="0">
                          <a:latin typeface="Calibri"/>
                          <a:ea typeface="Calibri"/>
                          <a:cs typeface="Times New Roman"/>
                        </a:rPr>
                        <a:t>Assaí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>
                          <a:latin typeface="+mn-lt"/>
                          <a:ea typeface="Calibri"/>
                          <a:cs typeface="Times New Roman"/>
                        </a:rPr>
                        <a:t>Av. Fernandes Lima, 4000 – GRUTA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pt-BR" sz="1200" dirty="0" smtClean="0"/>
                        <a:t>Peru </a:t>
                      </a:r>
                      <a:r>
                        <a:rPr lang="pt-BR" sz="1200" baseline="0" dirty="0" smtClean="0"/>
                        <a:t> </a:t>
                      </a:r>
                      <a:r>
                        <a:rPr lang="pt-BR" sz="1200" dirty="0" smtClean="0"/>
                        <a:t>kg</a:t>
                      </a:r>
                      <a:endParaRPr lang="pt-BR" sz="12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pt-BR" sz="1200" dirty="0" smtClean="0"/>
                        <a:t>Sadia </a:t>
                      </a:r>
                    </a:p>
                    <a:p>
                      <a:r>
                        <a:rPr lang="pt-BR" sz="1200" dirty="0" err="1" smtClean="0"/>
                        <a:t>Natto</a:t>
                      </a:r>
                      <a:endParaRPr lang="pt-BR" sz="1200" dirty="0" smtClean="0"/>
                    </a:p>
                    <a:p>
                      <a:r>
                        <a:rPr lang="pt-BR" sz="1200" dirty="0" smtClean="0"/>
                        <a:t>Seara</a:t>
                      </a:r>
                      <a:r>
                        <a:rPr lang="pt-BR" sz="1200" baseline="0" dirty="0" smtClean="0"/>
                        <a:t> </a:t>
                      </a:r>
                      <a:endParaRPr lang="pt-BR" sz="1200" dirty="0" smtClean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>
                          <a:latin typeface="+mn-lt"/>
                          <a:ea typeface="Calibri"/>
                          <a:cs typeface="Times New Roman"/>
                        </a:rPr>
                        <a:t>R$ 30,49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>
                          <a:latin typeface="+mn-lt"/>
                          <a:ea typeface="Calibri"/>
                          <a:cs typeface="Times New Roman"/>
                        </a:rPr>
                        <a:t>R$ 16,80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>
                          <a:latin typeface="+mn-lt"/>
                          <a:ea typeface="Calibri"/>
                          <a:cs typeface="Times New Roman"/>
                        </a:rPr>
                        <a:t>R$ 27,40</a:t>
                      </a:r>
                    </a:p>
                    <a:p>
                      <a:endParaRPr lang="pt-BR" sz="12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68580" marR="68580" marT="0" marB="0"/>
                </a:tc>
              </a:tr>
              <a:tr h="12192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err="1" smtClean="0">
                          <a:latin typeface="Calibri"/>
                          <a:ea typeface="Calibri"/>
                          <a:cs typeface="Times New Roman"/>
                        </a:rPr>
                        <a:t>Assaí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>
                          <a:latin typeface="+mn-lt"/>
                          <a:ea typeface="Calibri"/>
                          <a:cs typeface="Times New Roman"/>
                        </a:rPr>
                        <a:t>Av. Fernandes Lima, 4000 – GRUTA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pt-BR" sz="1200" dirty="0" err="1" smtClean="0"/>
                        <a:t>Cheester</a:t>
                      </a:r>
                      <a:r>
                        <a:rPr lang="pt-BR" sz="1200" baseline="0" dirty="0" smtClean="0"/>
                        <a:t>  kg</a:t>
                      </a:r>
                      <a:endParaRPr lang="pt-BR" sz="12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pt-BR" sz="1200" dirty="0" smtClean="0"/>
                        <a:t>Perdigão</a:t>
                      </a:r>
                    </a:p>
                    <a:p>
                      <a:r>
                        <a:rPr lang="pt-BR" sz="1200" dirty="0" err="1" smtClean="0"/>
                        <a:t>Fest</a:t>
                      </a:r>
                      <a:r>
                        <a:rPr lang="pt-BR" sz="1200" dirty="0" smtClean="0"/>
                        <a:t> </a:t>
                      </a:r>
                      <a:r>
                        <a:rPr lang="pt-BR" sz="1200" baseline="0" dirty="0" smtClean="0"/>
                        <a:t> e </a:t>
                      </a:r>
                      <a:r>
                        <a:rPr lang="pt-BR" sz="1200" baseline="0" dirty="0" err="1" smtClean="0"/>
                        <a:t>Natto</a:t>
                      </a:r>
                      <a:endParaRPr lang="pt-BR" sz="1200" dirty="0" smtClean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>
                          <a:latin typeface="+mn-lt"/>
                          <a:ea typeface="Calibri"/>
                          <a:cs typeface="Times New Roman"/>
                        </a:rPr>
                        <a:t>R$ 27,99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>
                          <a:latin typeface="+mn-lt"/>
                          <a:ea typeface="Calibri"/>
                          <a:cs typeface="Times New Roman"/>
                        </a:rPr>
                        <a:t>R$ 16,80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68580" marR="68580" marT="0" marB="0"/>
                </a:tc>
              </a:tr>
              <a:tr h="12192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err="1" smtClean="0">
                          <a:latin typeface="Calibri"/>
                          <a:ea typeface="Calibri"/>
                          <a:cs typeface="Times New Roman"/>
                        </a:rPr>
                        <a:t>Assaí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>
                          <a:latin typeface="+mn-lt"/>
                          <a:ea typeface="Calibri"/>
                          <a:cs typeface="Times New Roman"/>
                        </a:rPr>
                        <a:t>Av. Fernandes Lima, 4000 – GRUTA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pt-BR" sz="1200" dirty="0" smtClean="0"/>
                        <a:t>Bacalhau</a:t>
                      </a:r>
                      <a:r>
                        <a:rPr lang="pt-BR" sz="1200" baseline="0" dirty="0" smtClean="0"/>
                        <a:t> kg </a:t>
                      </a:r>
                      <a:endParaRPr lang="pt-BR" sz="12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pt-BR" sz="1200" dirty="0" smtClean="0"/>
                        <a:t>Noruega</a:t>
                      </a:r>
                      <a:endParaRPr lang="pt-BR" sz="12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>
                          <a:latin typeface="+mn-lt"/>
                          <a:ea typeface="Calibri"/>
                          <a:cs typeface="Times New Roman"/>
                        </a:rPr>
                        <a:t>R$ 119,00</a:t>
                      </a:r>
                    </a:p>
                    <a:p>
                      <a:endParaRPr lang="pt-BR" sz="12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68580" marR="68580" marT="0" marB="0"/>
                </a:tc>
              </a:tr>
              <a:tr h="12192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err="1" smtClean="0">
                          <a:latin typeface="Calibri"/>
                          <a:ea typeface="Calibri"/>
                          <a:cs typeface="Times New Roman"/>
                        </a:rPr>
                        <a:t>Assaí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>
                          <a:latin typeface="+mn-lt"/>
                          <a:ea typeface="Calibri"/>
                          <a:cs typeface="Times New Roman"/>
                        </a:rPr>
                        <a:t>Av. Fernandes Lima, 4000 – GRUTA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pt-BR" sz="1200" dirty="0" smtClean="0"/>
                        <a:t>Queijo</a:t>
                      </a:r>
                      <a:r>
                        <a:rPr lang="pt-BR" sz="1200" baseline="0" dirty="0" smtClean="0"/>
                        <a:t> do reino kg</a:t>
                      </a:r>
                      <a:endParaRPr lang="pt-BR" sz="12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pt-BR" sz="1200" dirty="0" smtClean="0"/>
                        <a:t>Regina</a:t>
                      </a:r>
                    </a:p>
                    <a:p>
                      <a:r>
                        <a:rPr lang="pt-BR" sz="1200" dirty="0" err="1" smtClean="0"/>
                        <a:t>Tirolez</a:t>
                      </a:r>
                      <a:r>
                        <a:rPr lang="pt-BR" sz="1200" dirty="0" smtClean="0"/>
                        <a:t> </a:t>
                      </a:r>
                      <a:endParaRPr lang="pt-BR" sz="12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>
                          <a:latin typeface="+mn-lt"/>
                          <a:ea typeface="Calibri"/>
                          <a:cs typeface="Times New Roman"/>
                        </a:rPr>
                        <a:t>R$ 82,90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>
                          <a:latin typeface="+mn-lt"/>
                          <a:ea typeface="Calibri"/>
                          <a:cs typeface="Times New Roman"/>
                        </a:rPr>
                        <a:t>R$ 90,00</a:t>
                      </a:r>
                      <a:endParaRPr lang="pt-BR" sz="12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68580" marR="68580" marT="0" marB="0"/>
                </a:tc>
              </a:tr>
              <a:tr h="12192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err="1" smtClean="0">
                          <a:latin typeface="Calibri"/>
                          <a:ea typeface="Calibri"/>
                          <a:cs typeface="Times New Roman"/>
                        </a:rPr>
                        <a:t>Assaí</a:t>
                      </a:r>
                      <a:r>
                        <a:rPr lang="pt-BR" sz="120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>
                          <a:latin typeface="+mn-lt"/>
                          <a:ea typeface="Calibri"/>
                          <a:cs typeface="Times New Roman"/>
                        </a:rPr>
                        <a:t>Av. Fernandes Lima, 4000 – GRUTA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pt-BR" sz="1200" dirty="0" err="1" smtClean="0"/>
                        <a:t>Panetone</a:t>
                      </a:r>
                      <a:r>
                        <a:rPr lang="pt-BR" sz="1200" dirty="0" smtClean="0"/>
                        <a:t>  400g</a:t>
                      </a:r>
                      <a:endParaRPr lang="pt-BR" sz="12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pt-BR" sz="1200" dirty="0" err="1" smtClean="0"/>
                        <a:t>Romanato</a:t>
                      </a:r>
                      <a:r>
                        <a:rPr lang="pt-BR" sz="1200" baseline="0" dirty="0" smtClean="0"/>
                        <a:t> </a:t>
                      </a:r>
                    </a:p>
                    <a:p>
                      <a:r>
                        <a:rPr lang="pt-BR" sz="1200" baseline="0" dirty="0" smtClean="0"/>
                        <a:t>Bauducco tradicional e</a:t>
                      </a:r>
                    </a:p>
                    <a:p>
                      <a:r>
                        <a:rPr lang="pt-BR" sz="1200" baseline="0" dirty="0" err="1" smtClean="0"/>
                        <a:t>Chocomix</a:t>
                      </a:r>
                      <a:endParaRPr lang="pt-BR" sz="1200" baseline="0" dirty="0" smtClean="0"/>
                    </a:p>
                    <a:p>
                      <a:r>
                        <a:rPr lang="pt-BR" sz="1200" baseline="0" dirty="0" smtClean="0"/>
                        <a:t>Tome  </a:t>
                      </a:r>
                      <a:endParaRPr lang="pt-BR" sz="12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>
                          <a:latin typeface="+mn-lt"/>
                          <a:ea typeface="Calibri"/>
                          <a:cs typeface="Times New Roman"/>
                        </a:rPr>
                        <a:t>R$ 11,90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>
                          <a:latin typeface="+mn-lt"/>
                          <a:ea typeface="Calibri"/>
                          <a:cs typeface="Times New Roman"/>
                        </a:rPr>
                        <a:t>R$ 20,99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>
                          <a:latin typeface="+mn-lt"/>
                          <a:ea typeface="Calibri"/>
                          <a:cs typeface="Times New Roman"/>
                        </a:rPr>
                        <a:t>R$ 12,99</a:t>
                      </a:r>
                    </a:p>
                    <a:p>
                      <a:endParaRPr lang="pt-BR" sz="12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68580" marR="68580" marT="0" marB="0"/>
                </a:tc>
              </a:tr>
              <a:tr h="12192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err="1" smtClean="0">
                          <a:latin typeface="Calibri"/>
                          <a:ea typeface="Calibri"/>
                          <a:cs typeface="Times New Roman"/>
                        </a:rPr>
                        <a:t>Assaí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>
                          <a:latin typeface="+mn-lt"/>
                          <a:ea typeface="Calibri"/>
                          <a:cs typeface="Times New Roman"/>
                        </a:rPr>
                        <a:t>Av. Fernandes Lima, 4000 – GRUTA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pt-BR" sz="1200" dirty="0" smtClean="0"/>
                        <a:t>Vinho</a:t>
                      </a:r>
                      <a:endParaRPr lang="pt-BR" sz="12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pt-BR" sz="1200" dirty="0" smtClean="0"/>
                        <a:t>Quinta</a:t>
                      </a:r>
                      <a:r>
                        <a:rPr lang="pt-BR" sz="1200" baseline="0" dirty="0" smtClean="0"/>
                        <a:t> do </a:t>
                      </a:r>
                      <a:r>
                        <a:rPr lang="pt-BR" sz="1200" baseline="0" dirty="0" err="1" smtClean="0"/>
                        <a:t>morgado</a:t>
                      </a:r>
                      <a:r>
                        <a:rPr lang="pt-BR" sz="1200" baseline="0" dirty="0" smtClean="0"/>
                        <a:t>  750 ml suave e seco </a:t>
                      </a:r>
                      <a:endParaRPr lang="pt-BR" sz="12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>
                          <a:latin typeface="+mn-lt"/>
                          <a:ea typeface="Calibri"/>
                          <a:cs typeface="Times New Roman"/>
                        </a:rPr>
                        <a:t>R$ 13,90 </a:t>
                      </a:r>
                    </a:p>
                    <a:p>
                      <a:endParaRPr lang="pt-BR" sz="12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68580" marR="68580" marT="0" marB="0"/>
                </a:tc>
              </a:tr>
              <a:tr h="12192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err="1" smtClean="0">
                          <a:latin typeface="Calibri"/>
                          <a:ea typeface="Calibri"/>
                          <a:cs typeface="Times New Roman"/>
                        </a:rPr>
                        <a:t>Assaí</a:t>
                      </a:r>
                      <a:r>
                        <a:rPr lang="pt-BR" sz="1200" baseline="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latin typeface="Calibri"/>
                          <a:ea typeface="Calibri"/>
                          <a:cs typeface="Times New Roman"/>
                        </a:rPr>
                        <a:t>Avenida</a:t>
                      </a:r>
                      <a:r>
                        <a:rPr lang="pt-BR" sz="1200" baseline="0" dirty="0" smtClean="0">
                          <a:latin typeface="Calibri"/>
                          <a:ea typeface="Calibri"/>
                          <a:cs typeface="Times New Roman"/>
                        </a:rPr>
                        <a:t> Comendador Gustavo Paiva, 3159, Mangabeiras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pt-BR" sz="1200" dirty="0" smtClean="0"/>
                        <a:t>Cesta</a:t>
                      </a:r>
                      <a:r>
                        <a:rPr lang="pt-BR" sz="1200" baseline="0" dirty="0" smtClean="0"/>
                        <a:t> de Natal</a:t>
                      </a:r>
                      <a:endParaRPr lang="pt-BR" sz="12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pt-BR" sz="1200" dirty="0" smtClean="0"/>
                        <a:t>Esmeralda</a:t>
                      </a:r>
                      <a:r>
                        <a:rPr lang="pt-BR" sz="1200" baseline="0" dirty="0" smtClean="0"/>
                        <a:t> (19 itens) </a:t>
                      </a:r>
                    </a:p>
                    <a:p>
                      <a:r>
                        <a:rPr lang="pt-BR" sz="1200" baseline="0" dirty="0" smtClean="0"/>
                        <a:t>Safira  (20 itens)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/>
                        <a:t>Brilhante (17 itens)</a:t>
                      </a:r>
                    </a:p>
                    <a:p>
                      <a:endParaRPr lang="pt-BR" sz="12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>
                          <a:latin typeface="+mn-lt"/>
                          <a:ea typeface="Calibri"/>
                          <a:cs typeface="Times New Roman"/>
                        </a:rPr>
                        <a:t>R$ 117,50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>
                          <a:latin typeface="+mn-lt"/>
                          <a:ea typeface="Calibri"/>
                          <a:cs typeface="Times New Roman"/>
                        </a:rPr>
                        <a:t>R$ 137,</a:t>
                      </a:r>
                      <a:r>
                        <a:rPr lang="pt-BR" sz="1200" baseline="0" dirty="0" smtClean="0">
                          <a:latin typeface="+mn-lt"/>
                          <a:ea typeface="Calibri"/>
                          <a:cs typeface="Times New Roman"/>
                        </a:rPr>
                        <a:t>15</a:t>
                      </a:r>
                      <a:r>
                        <a:rPr lang="pt-BR" sz="1200" dirty="0" smtClean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</a:p>
                    <a:p>
                      <a:endParaRPr lang="pt-BR" sz="12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>
                          <a:latin typeface="+mn-lt"/>
                          <a:ea typeface="Calibri"/>
                          <a:cs typeface="Times New Roman"/>
                        </a:rPr>
                        <a:t>R$ 69,99</a:t>
                      </a:r>
                    </a:p>
                    <a:p>
                      <a:endParaRPr lang="pt-BR" sz="12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68580" marR="68580" marT="0" marB="0"/>
                </a:tc>
              </a:tr>
              <a:tr h="12192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err="1" smtClean="0">
                          <a:latin typeface="+mn-lt"/>
                          <a:ea typeface="Calibri"/>
                          <a:cs typeface="Times New Roman"/>
                        </a:rPr>
                        <a:t>Assaí</a:t>
                      </a:r>
                      <a:r>
                        <a:rPr lang="pt-BR" sz="1200" baseline="0" dirty="0" smtClean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>
                          <a:latin typeface="+mn-lt"/>
                          <a:ea typeface="Calibri"/>
                          <a:cs typeface="Times New Roman"/>
                        </a:rPr>
                        <a:t>Avenida</a:t>
                      </a:r>
                      <a:r>
                        <a:rPr lang="pt-BR" sz="1200" baseline="0" dirty="0" smtClean="0">
                          <a:latin typeface="+mn-lt"/>
                          <a:ea typeface="Calibri"/>
                          <a:cs typeface="Times New Roman"/>
                        </a:rPr>
                        <a:t> Comendador Gustavo Paiva, 3159, Mangabeiras</a:t>
                      </a:r>
                      <a:endParaRPr lang="pt-BR" sz="120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pt-BR" sz="1200" dirty="0" smtClean="0"/>
                        <a:t>Azeite</a:t>
                      </a:r>
                      <a:r>
                        <a:rPr lang="pt-BR" sz="1200" baseline="0" dirty="0" smtClean="0"/>
                        <a:t> </a:t>
                      </a:r>
                      <a:endParaRPr lang="pt-BR" sz="12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pt-BR" sz="1200" dirty="0" smtClean="0"/>
                        <a:t>Extra virgem  500ml </a:t>
                      </a:r>
                      <a:endParaRPr lang="pt-BR" sz="12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>
                          <a:latin typeface="+mn-lt"/>
                          <a:ea typeface="Calibri"/>
                          <a:cs typeface="Times New Roman"/>
                        </a:rPr>
                        <a:t>R$ 22,50</a:t>
                      </a:r>
                      <a:endParaRPr lang="pt-BR" sz="12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Conteúdo 5" descr="bg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7145" y="188640"/>
            <a:ext cx="9071359" cy="6597352"/>
          </a:xfrm>
        </p:spPr>
      </p:pic>
      <p:graphicFrame>
        <p:nvGraphicFramePr>
          <p:cNvPr id="3" name="Tabela 2"/>
          <p:cNvGraphicFramePr>
            <a:graphicFrameLocks noGrp="1"/>
          </p:cNvGraphicFramePr>
          <p:nvPr/>
        </p:nvGraphicFramePr>
        <p:xfrm>
          <a:off x="928662" y="1000108"/>
          <a:ext cx="7125950" cy="121772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7665"/>
                <a:gridCol w="1175657"/>
                <a:gridCol w="1175657"/>
                <a:gridCol w="1175657"/>
                <a:gridCol w="1175657"/>
                <a:gridCol w="1175657"/>
              </a:tblGrid>
              <a:tr h="5715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latin typeface="Calibri"/>
                          <a:ea typeface="Calibri"/>
                          <a:cs typeface="Times New Roman"/>
                        </a:rPr>
                        <a:t>LOJA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latin typeface="Calibri"/>
                          <a:ea typeface="Calibri"/>
                          <a:cs typeface="Times New Roman"/>
                        </a:rPr>
                        <a:t>CONTATO / ENDEREÇO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latin typeface="Calibri"/>
                          <a:ea typeface="Calibri"/>
                          <a:cs typeface="Times New Roman"/>
                        </a:rPr>
                        <a:t>PRODUTO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latin typeface="Calibri"/>
                          <a:ea typeface="Calibri"/>
                          <a:cs typeface="Times New Roman"/>
                        </a:rPr>
                        <a:t>MARCA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latin typeface="Calibri"/>
                          <a:ea typeface="Calibri"/>
                          <a:cs typeface="Times New Roman"/>
                        </a:rPr>
                        <a:t>PREÇO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latin typeface="Calibri"/>
                          <a:ea typeface="Calibri"/>
                          <a:cs typeface="Times New Roman"/>
                        </a:rPr>
                        <a:t>DATA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85818">
                <a:tc>
                  <a:txBody>
                    <a:bodyPr/>
                    <a:lstStyle/>
                    <a:p>
                      <a:r>
                        <a:rPr lang="pt-BR" sz="1200" dirty="0" smtClean="0"/>
                        <a:t>BOM PREÇO </a:t>
                      </a:r>
                      <a:endParaRPr lang="pt-BR" sz="12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pt-BR" sz="1200" dirty="0" smtClean="0"/>
                        <a:t>AVENIDA FERNANDES LIMA Nº</a:t>
                      </a:r>
                      <a:r>
                        <a:rPr lang="pt-BR" sz="1200" baseline="0" dirty="0" smtClean="0"/>
                        <a:t> 622</a:t>
                      </a:r>
                      <a:endParaRPr lang="pt-BR" sz="12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pt-BR" sz="1200" dirty="0" smtClean="0"/>
                        <a:t>KIT DE NATAL GOURMET </a:t>
                      </a:r>
                      <a:endParaRPr lang="pt-BR" sz="12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pt-BR" sz="1200" dirty="0" smtClean="0"/>
                        <a:t>AGRO CARINHO (15 ITENS)</a:t>
                      </a:r>
                    </a:p>
                    <a:p>
                      <a:endParaRPr lang="pt-BR" sz="1200" dirty="0" smtClean="0"/>
                    </a:p>
                    <a:p>
                      <a:r>
                        <a:rPr lang="pt-BR" sz="1200" dirty="0" smtClean="0"/>
                        <a:t>AGRO</a:t>
                      </a:r>
                      <a:r>
                        <a:rPr lang="pt-BR" sz="1200" baseline="0" dirty="0" smtClean="0"/>
                        <a:t> AMOR (20 ITENS)</a:t>
                      </a:r>
                    </a:p>
                    <a:p>
                      <a:endParaRPr lang="pt-BR" sz="1200" baseline="0" dirty="0" smtClean="0"/>
                    </a:p>
                    <a:p>
                      <a:r>
                        <a:rPr lang="pt-BR" sz="1200" baseline="0" dirty="0" smtClean="0"/>
                        <a:t>AGRO FELICIDADE  (21 ITENS)</a:t>
                      </a:r>
                      <a:endParaRPr lang="pt-BR" sz="12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>
                          <a:latin typeface="+mn-lt"/>
                          <a:ea typeface="Calibri"/>
                          <a:cs typeface="Times New Roman"/>
                        </a:rPr>
                        <a:t>R$ 59,24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>
                          <a:latin typeface="+mn-lt"/>
                          <a:ea typeface="Calibri"/>
                          <a:cs typeface="Times New Roman"/>
                        </a:rPr>
                        <a:t>R$ 107,</a:t>
                      </a:r>
                      <a:r>
                        <a:rPr lang="pt-BR" sz="1200" baseline="0" dirty="0" smtClean="0">
                          <a:latin typeface="+mn-lt"/>
                          <a:ea typeface="Calibri"/>
                          <a:cs typeface="Times New Roman"/>
                        </a:rPr>
                        <a:t>27</a:t>
                      </a:r>
                      <a:endParaRPr lang="pt-BR" sz="120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>
                          <a:latin typeface="+mn-lt"/>
                          <a:ea typeface="Calibri"/>
                          <a:cs typeface="Times New Roman"/>
                        </a:rPr>
                        <a:t>R$ 80,25</a:t>
                      </a:r>
                    </a:p>
                    <a:p>
                      <a:endParaRPr lang="pt-BR" sz="12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pt-BR" sz="1200" dirty="0"/>
                    </a:p>
                  </a:txBody>
                  <a:tcPr marL="68580" marR="68580" marT="0" marB="0"/>
                </a:tc>
              </a:tr>
              <a:tr h="427326">
                <a:tc>
                  <a:txBody>
                    <a:bodyPr/>
                    <a:lstStyle/>
                    <a:p>
                      <a:r>
                        <a:rPr lang="pt-BR" sz="1200" smtClean="0"/>
                        <a:t>BOM PREÇO </a:t>
                      </a:r>
                      <a:endParaRPr lang="pt-BR" sz="12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pt-BR" sz="1200" dirty="0" smtClean="0"/>
                        <a:t>AVENIDA FERNANDES LIMA Nº</a:t>
                      </a:r>
                      <a:r>
                        <a:rPr lang="pt-BR" sz="1200" baseline="0" dirty="0" smtClean="0"/>
                        <a:t> 622</a:t>
                      </a:r>
                      <a:endParaRPr lang="pt-BR" sz="12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pt-BR" sz="1200" dirty="0" smtClean="0"/>
                        <a:t>PANETONE</a:t>
                      </a:r>
                      <a:r>
                        <a:rPr lang="pt-BR" sz="1200" baseline="0" dirty="0" smtClean="0"/>
                        <a:t> SALGADO 400 G</a:t>
                      </a:r>
                      <a:endParaRPr lang="pt-BR" sz="12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pt-BR" sz="1200" dirty="0" smtClean="0"/>
                        <a:t>BAUDUCCO</a:t>
                      </a:r>
                      <a:endParaRPr lang="pt-BR" sz="12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latin typeface="+mn-lt"/>
                          <a:ea typeface="Calibri"/>
                          <a:cs typeface="Times New Roman"/>
                        </a:rPr>
                        <a:t>R$ 21,99</a:t>
                      </a:r>
                      <a:endParaRPr lang="pt-BR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pt-BR" sz="1200" dirty="0"/>
                    </a:p>
                  </a:txBody>
                  <a:tcPr marL="68580" marR="68580" marT="0" marB="0"/>
                </a:tc>
              </a:tr>
              <a:tr h="628473">
                <a:tc>
                  <a:txBody>
                    <a:bodyPr/>
                    <a:lstStyle/>
                    <a:p>
                      <a:r>
                        <a:rPr lang="pt-BR" sz="1200" smtClean="0"/>
                        <a:t>BOM PREÇO </a:t>
                      </a:r>
                      <a:endParaRPr lang="pt-BR" sz="12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pt-BR" sz="1200" smtClean="0"/>
                        <a:t>AVENIDA FERNANDES LIMA Nº</a:t>
                      </a:r>
                      <a:r>
                        <a:rPr lang="pt-BR" sz="1200" baseline="0" smtClean="0"/>
                        <a:t> 622</a:t>
                      </a:r>
                      <a:endParaRPr lang="pt-BR" sz="12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pt-BR" sz="1200" dirty="0" smtClean="0"/>
                        <a:t>PANETONE MERRY  CRISTHAS FRUTAS,</a:t>
                      </a:r>
                      <a:r>
                        <a:rPr lang="pt-BR" sz="1200" baseline="0" dirty="0" smtClean="0"/>
                        <a:t> LATA 400G</a:t>
                      </a:r>
                      <a:endParaRPr lang="pt-BR" sz="12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pt-BR" sz="1200" dirty="0" smtClean="0"/>
                        <a:t>SANTA </a:t>
                      </a:r>
                      <a:r>
                        <a:rPr lang="pt-BR" sz="1200" dirty="0" smtClean="0"/>
                        <a:t>EDNIGES GOURMET</a:t>
                      </a:r>
                      <a:r>
                        <a:rPr lang="pt-BR" sz="1200" baseline="0" dirty="0" smtClean="0"/>
                        <a:t> </a:t>
                      </a:r>
                      <a:r>
                        <a:rPr lang="pt-BR" sz="1200" dirty="0" smtClean="0"/>
                        <a:t> 908G</a:t>
                      </a:r>
                      <a:endParaRPr lang="pt-BR" sz="12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>
                          <a:latin typeface="+mn-lt"/>
                          <a:ea typeface="Calibri"/>
                          <a:cs typeface="Times New Roman"/>
                        </a:rPr>
                        <a:t>R$ 48,99</a:t>
                      </a:r>
                    </a:p>
                    <a:p>
                      <a:endParaRPr lang="pt-BR" sz="12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pt-BR" sz="1200" dirty="0"/>
                    </a:p>
                  </a:txBody>
                  <a:tcPr marL="68580" marR="68580" marT="0" marB="0"/>
                </a:tc>
              </a:tr>
              <a:tr h="628473">
                <a:tc>
                  <a:txBody>
                    <a:bodyPr/>
                    <a:lstStyle/>
                    <a:p>
                      <a:r>
                        <a:rPr lang="pt-BR" sz="1200" smtClean="0"/>
                        <a:t>BOM PREÇO </a:t>
                      </a:r>
                      <a:endParaRPr lang="pt-BR" sz="12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pt-BR" sz="1200" smtClean="0"/>
                        <a:t>AVENIDA FERNANDES LIMA Nº</a:t>
                      </a:r>
                      <a:r>
                        <a:rPr lang="pt-BR" sz="1200" baseline="0" smtClean="0"/>
                        <a:t> 622</a:t>
                      </a:r>
                      <a:endParaRPr lang="pt-BR" sz="12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pt-BR" sz="1200" dirty="0" smtClean="0"/>
                        <a:t>PANETTONE TRUFADO </a:t>
                      </a:r>
                      <a:endParaRPr lang="pt-BR" sz="12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pt-BR" sz="1200" dirty="0" smtClean="0"/>
                        <a:t>NESTLE </a:t>
                      </a:r>
                      <a:endParaRPr lang="pt-BR" sz="12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>
                          <a:latin typeface="+mn-lt"/>
                          <a:ea typeface="Calibri"/>
                          <a:cs typeface="Times New Roman"/>
                        </a:rPr>
                        <a:t>R$ 29,90</a:t>
                      </a:r>
                    </a:p>
                    <a:p>
                      <a:endParaRPr lang="pt-BR" sz="12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pt-BR" sz="1200" dirty="0"/>
                    </a:p>
                  </a:txBody>
                  <a:tcPr marL="68580" marR="68580" marT="0" marB="0"/>
                </a:tc>
              </a:tr>
              <a:tr h="842135">
                <a:tc>
                  <a:txBody>
                    <a:bodyPr/>
                    <a:lstStyle/>
                    <a:p>
                      <a:r>
                        <a:rPr lang="pt-BR" sz="1200" dirty="0" smtClean="0"/>
                        <a:t>BOM PREÇO </a:t>
                      </a:r>
                      <a:endParaRPr lang="pt-BR" sz="12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pt-BR" sz="1200" dirty="0" smtClean="0"/>
                        <a:t>AVENIDA FERNANDES LIMA Nº</a:t>
                      </a:r>
                      <a:r>
                        <a:rPr lang="pt-BR" sz="1200" baseline="0" dirty="0" smtClean="0"/>
                        <a:t> 622</a:t>
                      </a:r>
                      <a:endParaRPr lang="pt-BR" sz="12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pt-BR" sz="1200" dirty="0" smtClean="0"/>
                        <a:t>PANETTONE ALPINO AO LEITE</a:t>
                      </a:r>
                      <a:r>
                        <a:rPr lang="pt-BR" sz="1200" baseline="0" dirty="0" smtClean="0"/>
                        <a:t> </a:t>
                      </a:r>
                      <a:endParaRPr lang="pt-BR" sz="12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pt-BR" sz="1200" dirty="0" smtClean="0"/>
                        <a:t>NESTLE </a:t>
                      </a:r>
                      <a:endParaRPr lang="pt-BR" sz="12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>
                          <a:latin typeface="+mn-lt"/>
                          <a:ea typeface="Calibri"/>
                          <a:cs typeface="Times New Roman"/>
                        </a:rPr>
                        <a:t>R$ 41,99</a:t>
                      </a:r>
                    </a:p>
                    <a:p>
                      <a:endParaRPr lang="pt-BR" sz="12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pt-BR" sz="1200" dirty="0"/>
                    </a:p>
                  </a:txBody>
                  <a:tcPr marL="68580" marR="68580" marT="0" marB="0"/>
                </a:tc>
              </a:tr>
              <a:tr h="842135">
                <a:tc>
                  <a:txBody>
                    <a:bodyPr/>
                    <a:lstStyle/>
                    <a:p>
                      <a:r>
                        <a:rPr lang="pt-BR" sz="1200" smtClean="0"/>
                        <a:t>BOM PREÇO </a:t>
                      </a:r>
                      <a:endParaRPr lang="pt-BR" sz="12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pt-BR" sz="1200" smtClean="0"/>
                        <a:t>AVENIDA FERNANDES LIMA Nº</a:t>
                      </a:r>
                      <a:r>
                        <a:rPr lang="pt-BR" sz="1200" baseline="0" smtClean="0"/>
                        <a:t> 622</a:t>
                      </a:r>
                      <a:endParaRPr lang="pt-BR" sz="12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pt-BR" sz="1200" dirty="0" smtClean="0"/>
                        <a:t>PANETTONE </a:t>
                      </a:r>
                      <a:r>
                        <a:rPr lang="pt-BR" sz="1200" dirty="0" smtClean="0"/>
                        <a:t>PRESTÍGIO</a:t>
                      </a:r>
                      <a:r>
                        <a:rPr lang="pt-BR" sz="1200" baseline="0" dirty="0" smtClean="0"/>
                        <a:t> </a:t>
                      </a:r>
                      <a:r>
                        <a:rPr lang="pt-BR" sz="1200" dirty="0" smtClean="0"/>
                        <a:t>400G</a:t>
                      </a:r>
                      <a:endParaRPr lang="pt-BR" sz="12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pt-BR" sz="1200" dirty="0" smtClean="0"/>
                        <a:t>NESTLE</a:t>
                      </a:r>
                      <a:endParaRPr lang="pt-BR" sz="12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>
                          <a:latin typeface="+mn-lt"/>
                          <a:ea typeface="Calibri"/>
                          <a:cs typeface="Times New Roman"/>
                        </a:rPr>
                        <a:t>R$ 41,99</a:t>
                      </a:r>
                    </a:p>
                    <a:p>
                      <a:endParaRPr lang="pt-BR" sz="12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pt-BR" sz="1200" dirty="0"/>
                    </a:p>
                  </a:txBody>
                  <a:tcPr marL="68580" marR="68580" marT="0" marB="0"/>
                </a:tc>
              </a:tr>
              <a:tr h="842135">
                <a:tc>
                  <a:txBody>
                    <a:bodyPr/>
                    <a:lstStyle/>
                    <a:p>
                      <a:r>
                        <a:rPr lang="pt-BR" sz="1200" smtClean="0"/>
                        <a:t>BOM PREÇO </a:t>
                      </a:r>
                      <a:endParaRPr lang="pt-BR" sz="12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pt-BR" sz="1200" smtClean="0"/>
                        <a:t>AVENIDA FERNANDES LIMA Nº</a:t>
                      </a:r>
                      <a:r>
                        <a:rPr lang="pt-BR" sz="1200" baseline="0" smtClean="0"/>
                        <a:t> 622</a:t>
                      </a:r>
                      <a:endParaRPr lang="pt-BR" sz="12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pt-BR" sz="1200" dirty="0" smtClean="0"/>
                        <a:t>PANETTONE TRUFADO AVELÃ</a:t>
                      </a:r>
                      <a:endParaRPr lang="pt-BR" sz="12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pt-BR" sz="1200" dirty="0" smtClean="0"/>
                        <a:t>GAROTO</a:t>
                      </a:r>
                      <a:endParaRPr lang="pt-BR" sz="12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>
                          <a:latin typeface="+mn-lt"/>
                          <a:ea typeface="Calibri"/>
                          <a:cs typeface="Times New Roman"/>
                        </a:rPr>
                        <a:t>R$ 41,99</a:t>
                      </a:r>
                    </a:p>
                    <a:p>
                      <a:endParaRPr lang="pt-BR" sz="12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pt-BR" sz="1200" dirty="0"/>
                    </a:p>
                  </a:txBody>
                  <a:tcPr marL="68580" marR="68580" marT="0" marB="0"/>
                </a:tc>
              </a:tr>
              <a:tr h="842135">
                <a:tc>
                  <a:txBody>
                    <a:bodyPr/>
                    <a:lstStyle/>
                    <a:p>
                      <a:r>
                        <a:rPr lang="pt-BR" sz="1200" smtClean="0"/>
                        <a:t>BOM PREÇO </a:t>
                      </a:r>
                      <a:endParaRPr lang="pt-BR" sz="12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pt-BR" sz="1200" smtClean="0"/>
                        <a:t>AVENIDA FERNANDES LIMA Nº</a:t>
                      </a:r>
                      <a:r>
                        <a:rPr lang="pt-BR" sz="1200" baseline="0" smtClean="0"/>
                        <a:t> 622</a:t>
                      </a:r>
                      <a:endParaRPr lang="pt-BR" sz="12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pt-BR" sz="1200" dirty="0" smtClean="0"/>
                        <a:t>PANETTONE</a:t>
                      </a:r>
                      <a:r>
                        <a:rPr lang="pt-BR" sz="1200" baseline="0" dirty="0" smtClean="0"/>
                        <a:t> SALGADO 400G</a:t>
                      </a:r>
                      <a:endParaRPr lang="pt-BR" sz="12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pt-BR" sz="1200" dirty="0" smtClean="0"/>
                        <a:t>BAUDUCCO</a:t>
                      </a:r>
                      <a:endParaRPr lang="pt-BR" sz="12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>
                          <a:latin typeface="+mn-lt"/>
                          <a:ea typeface="Calibri"/>
                          <a:cs typeface="Times New Roman"/>
                        </a:rPr>
                        <a:t>R$ 21,99</a:t>
                      </a:r>
                    </a:p>
                    <a:p>
                      <a:endParaRPr lang="pt-BR" sz="12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pt-BR" sz="1200" dirty="0"/>
                    </a:p>
                  </a:txBody>
                  <a:tcPr marL="68580" marR="68580" marT="0" marB="0"/>
                </a:tc>
              </a:tr>
              <a:tr h="842135">
                <a:tc>
                  <a:txBody>
                    <a:bodyPr/>
                    <a:lstStyle/>
                    <a:p>
                      <a:r>
                        <a:rPr lang="pt-BR" sz="1200" dirty="0" smtClean="0"/>
                        <a:t>BMF CARREFULL </a:t>
                      </a:r>
                      <a:endParaRPr lang="pt-BR" sz="12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pt-BR" sz="1200" dirty="0" smtClean="0"/>
                        <a:t>AVENIDA FERNANDES LIMA Nº</a:t>
                      </a:r>
                      <a:r>
                        <a:rPr lang="pt-BR" sz="1200" baseline="0" dirty="0" smtClean="0"/>
                        <a:t> </a:t>
                      </a:r>
                      <a:r>
                        <a:rPr lang="pt-BR" sz="1200" baseline="0" dirty="0" smtClean="0"/>
                        <a:t>3700 </a:t>
                      </a:r>
                    </a:p>
                    <a:p>
                      <a:r>
                        <a:rPr lang="pt-BR" sz="1200" baseline="0" dirty="0" smtClean="0"/>
                        <a:t>GRUTA</a:t>
                      </a:r>
                      <a:endParaRPr lang="pt-BR" sz="12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pt-BR" sz="1200" dirty="0" smtClean="0"/>
                        <a:t>PANETTONE</a:t>
                      </a:r>
                      <a:r>
                        <a:rPr lang="pt-BR" sz="1200" baseline="0" dirty="0" smtClean="0"/>
                        <a:t> 400G</a:t>
                      </a:r>
                      <a:endParaRPr lang="pt-BR" sz="12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pt-BR" sz="1200" dirty="0" smtClean="0"/>
                        <a:t>VISCONTI</a:t>
                      </a:r>
                    </a:p>
                    <a:p>
                      <a:endParaRPr lang="pt-BR" sz="1200" dirty="0" smtClean="0"/>
                    </a:p>
                    <a:p>
                      <a:r>
                        <a:rPr lang="pt-BR" sz="1200" dirty="0" smtClean="0"/>
                        <a:t>CASA</a:t>
                      </a:r>
                      <a:r>
                        <a:rPr lang="pt-BR" sz="1200" baseline="0" dirty="0" smtClean="0"/>
                        <a:t> D’ORO</a:t>
                      </a:r>
                    </a:p>
                    <a:p>
                      <a:endParaRPr lang="pt-BR" sz="1200" baseline="0" dirty="0" smtClean="0"/>
                    </a:p>
                    <a:p>
                      <a:r>
                        <a:rPr lang="pt-BR" sz="1200" baseline="0" dirty="0" smtClean="0"/>
                        <a:t>NESTLE  450G (ALPINO OU PRESTÍGIO )</a:t>
                      </a:r>
                    </a:p>
                    <a:p>
                      <a:endParaRPr lang="pt-BR" sz="1200" baseline="0" dirty="0" smtClean="0"/>
                    </a:p>
                    <a:p>
                      <a:r>
                        <a:rPr lang="pt-BR" sz="1200" baseline="0" dirty="0" smtClean="0"/>
                        <a:t>BAUDUCCO  TRADICIONAL </a:t>
                      </a:r>
                    </a:p>
                    <a:p>
                      <a:endParaRPr lang="pt-BR" sz="1200" baseline="0" dirty="0" smtClean="0"/>
                    </a:p>
                    <a:p>
                      <a:r>
                        <a:rPr lang="pt-BR" sz="1200" baseline="0" dirty="0" smtClean="0"/>
                        <a:t>BAUDUCCO CHOCOTONE  400G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>
                          <a:latin typeface="+mn-lt"/>
                          <a:ea typeface="Calibri"/>
                          <a:cs typeface="Times New Roman"/>
                        </a:rPr>
                        <a:t>R$ 17,99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>
                          <a:latin typeface="+mn-lt"/>
                          <a:ea typeface="Calibri"/>
                          <a:cs typeface="Times New Roman"/>
                        </a:rPr>
                        <a:t>R$ 13,99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>
                          <a:latin typeface="+mn-lt"/>
                          <a:ea typeface="Calibri"/>
                          <a:cs typeface="Times New Roman"/>
                        </a:rPr>
                        <a:t>R$ 41,99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>
                          <a:latin typeface="+mn-lt"/>
                          <a:ea typeface="Calibri"/>
                          <a:cs typeface="Times New Roman"/>
                        </a:rPr>
                        <a:t>R$ 21,99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>
                          <a:latin typeface="+mn-lt"/>
                          <a:ea typeface="Calibri"/>
                          <a:cs typeface="Times New Roman"/>
                        </a:rPr>
                        <a:t>R$ 41,99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>
                          <a:latin typeface="+mn-lt"/>
                          <a:ea typeface="Calibri"/>
                          <a:cs typeface="Times New Roman"/>
                        </a:rPr>
                        <a:t>R$ 21,99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endParaRPr lang="pt-BR" sz="12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pt-BR" sz="1200" dirty="0"/>
                    </a:p>
                  </a:txBody>
                  <a:tcPr marL="68580" marR="68580" marT="0" marB="0"/>
                </a:tc>
              </a:tr>
              <a:tr h="842135">
                <a:tc>
                  <a:txBody>
                    <a:bodyPr/>
                    <a:lstStyle/>
                    <a:p>
                      <a:r>
                        <a:rPr lang="pt-BR" sz="1200" dirty="0" smtClean="0"/>
                        <a:t>BMF CARREFULL </a:t>
                      </a:r>
                      <a:endParaRPr lang="pt-BR" sz="12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pt-BR" sz="1200" dirty="0" smtClean="0"/>
                        <a:t>AVENIDA FERNANDES LIMA Nº</a:t>
                      </a:r>
                      <a:r>
                        <a:rPr lang="pt-BR" sz="1200" baseline="0" dirty="0" smtClean="0"/>
                        <a:t> 3700 </a:t>
                      </a:r>
                    </a:p>
                    <a:p>
                      <a:r>
                        <a:rPr lang="pt-BR" sz="1200" baseline="0" dirty="0" smtClean="0"/>
                        <a:t>GRUTA</a:t>
                      </a:r>
                      <a:endParaRPr lang="pt-BR" sz="12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pt-BR" sz="1200" dirty="0" smtClean="0"/>
                        <a:t>PANETONE</a:t>
                      </a:r>
                      <a:r>
                        <a:rPr lang="pt-BR" sz="1200" baseline="0" dirty="0" smtClean="0"/>
                        <a:t> TRUFADO </a:t>
                      </a:r>
                    </a:p>
                    <a:p>
                      <a:r>
                        <a:rPr lang="pt-BR" sz="1200" baseline="0" dirty="0" smtClean="0"/>
                        <a:t>400 G AVELÃ </a:t>
                      </a:r>
                      <a:endParaRPr lang="pt-BR" sz="12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pt-BR" sz="1200" dirty="0" smtClean="0"/>
                        <a:t>NESTLE </a:t>
                      </a:r>
                      <a:endParaRPr lang="pt-BR" sz="12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>
                          <a:latin typeface="+mn-lt"/>
                          <a:ea typeface="Calibri"/>
                          <a:cs typeface="Times New Roman"/>
                        </a:rPr>
                        <a:t>R$ 41,99</a:t>
                      </a:r>
                    </a:p>
                    <a:p>
                      <a:endParaRPr lang="pt-BR" sz="12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pt-BR" sz="1200" dirty="0"/>
                    </a:p>
                  </a:txBody>
                  <a:tcPr marL="68580" marR="68580" marT="0" marB="0"/>
                </a:tc>
              </a:tr>
              <a:tr h="84213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/>
                        <a:t>BMF CARREFULL </a:t>
                      </a:r>
                    </a:p>
                    <a:p>
                      <a:endParaRPr lang="pt-BR" sz="12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pt-BR" sz="1200" dirty="0" smtClean="0"/>
                        <a:t>AVENIDA FERNANDES LIMA Nº</a:t>
                      </a:r>
                      <a:r>
                        <a:rPr lang="pt-BR" sz="1200" baseline="0" dirty="0" smtClean="0"/>
                        <a:t> 3700 </a:t>
                      </a:r>
                    </a:p>
                    <a:p>
                      <a:r>
                        <a:rPr lang="pt-BR" sz="1200" baseline="0" dirty="0" smtClean="0"/>
                        <a:t>GRUTA</a:t>
                      </a:r>
                      <a:endParaRPr lang="pt-BR" sz="1200" dirty="0" smtClean="0"/>
                    </a:p>
                    <a:p>
                      <a:endParaRPr lang="pt-BR" sz="12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pt-BR" sz="1200" dirty="0" err="1" smtClean="0"/>
                        <a:t>Champagne</a:t>
                      </a:r>
                      <a:r>
                        <a:rPr lang="pt-BR" sz="1200" dirty="0" smtClean="0"/>
                        <a:t> 660 ml</a:t>
                      </a:r>
                      <a:endParaRPr lang="pt-BR" sz="12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pt-BR" sz="1200" dirty="0" smtClean="0"/>
                        <a:t>Sidra</a:t>
                      </a:r>
                      <a:r>
                        <a:rPr lang="pt-BR" sz="1200" baseline="0" dirty="0" smtClean="0"/>
                        <a:t> </a:t>
                      </a:r>
                    </a:p>
                    <a:p>
                      <a:r>
                        <a:rPr lang="pt-BR" sz="1200" baseline="0" dirty="0" smtClean="0"/>
                        <a:t>Chuva de prata (sem álcool) </a:t>
                      </a:r>
                    </a:p>
                    <a:p>
                      <a:r>
                        <a:rPr lang="pt-BR" sz="1200" baseline="0" dirty="0" smtClean="0"/>
                        <a:t>(com álcool) </a:t>
                      </a:r>
                      <a:endParaRPr lang="pt-BR" sz="12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>
                          <a:latin typeface="+mn-lt"/>
                          <a:ea typeface="Calibri"/>
                          <a:cs typeface="Times New Roman"/>
                        </a:rPr>
                        <a:t>R$ 16,29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>
                          <a:latin typeface="+mn-lt"/>
                          <a:ea typeface="Calibri"/>
                          <a:cs typeface="Times New Roman"/>
                        </a:rPr>
                        <a:t>R$ 18,50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>
                          <a:latin typeface="+mn-lt"/>
                          <a:ea typeface="Calibri"/>
                          <a:cs typeface="Times New Roman"/>
                        </a:rPr>
                        <a:t>R$ 19,39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endParaRPr lang="pt-BR" sz="12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pt-BR" sz="1200" dirty="0"/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5" descr="bg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071359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240" cy="58018"/>
          </a:xfrm>
        </p:spPr>
        <p:txBody>
          <a:bodyPr>
            <a:normAutofit fontScale="90000"/>
          </a:bodyPr>
          <a:lstStyle/>
          <a:p>
            <a:endParaRPr lang="pt-BR" dirty="0"/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</p:nvPr>
        </p:nvGraphicFramePr>
        <p:xfrm>
          <a:off x="714348" y="785794"/>
          <a:ext cx="7715304" cy="126617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2233"/>
                <a:gridCol w="1231511"/>
                <a:gridCol w="1272890"/>
                <a:gridCol w="1246902"/>
                <a:gridCol w="1298878"/>
                <a:gridCol w="1272890"/>
              </a:tblGrid>
              <a:tr h="4764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latin typeface="Calibri"/>
                          <a:ea typeface="Calibri"/>
                          <a:cs typeface="Times New Roman"/>
                        </a:rPr>
                        <a:t>LOJA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latin typeface="Calibri"/>
                          <a:ea typeface="Calibri"/>
                          <a:cs typeface="Times New Roman"/>
                        </a:rPr>
                        <a:t>CONTATO / ENDEREÇO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latin typeface="Calibri"/>
                          <a:ea typeface="Calibri"/>
                          <a:cs typeface="Times New Roman"/>
                        </a:rPr>
                        <a:t>PRODUTO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latin typeface="Calibri"/>
                          <a:ea typeface="Calibri"/>
                          <a:cs typeface="Times New Roman"/>
                        </a:rPr>
                        <a:t>MARCA</a:t>
                      </a:r>
                      <a:r>
                        <a:rPr lang="pt-BR" sz="1200" baseline="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latin typeface="Calibri"/>
                          <a:ea typeface="Calibri"/>
                          <a:cs typeface="Times New Roman"/>
                        </a:rPr>
                        <a:t>PREÇO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latin typeface="Calibri"/>
                          <a:ea typeface="Calibri"/>
                          <a:cs typeface="Times New Roman"/>
                        </a:rPr>
                        <a:t>DATA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22500">
                <a:tc>
                  <a:txBody>
                    <a:bodyPr/>
                    <a:lstStyle/>
                    <a:p>
                      <a:r>
                        <a:rPr lang="pt-BR" sz="1200" dirty="0" smtClean="0"/>
                        <a:t>GAIVOTA </a:t>
                      </a:r>
                      <a:endParaRPr lang="pt-BR" sz="12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pt-BR" sz="1200" dirty="0" smtClean="0"/>
                        <a:t>Centro</a:t>
                      </a:r>
                      <a:endParaRPr lang="pt-BR" sz="12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>
                          <a:latin typeface="+mn-lt"/>
                          <a:ea typeface="Calibri"/>
                          <a:cs typeface="Times New Roman"/>
                        </a:rPr>
                        <a:t>BOLA</a:t>
                      </a:r>
                      <a:r>
                        <a:rPr lang="pt-BR" sz="1200" baseline="0" dirty="0" smtClean="0">
                          <a:latin typeface="+mn-lt"/>
                          <a:ea typeface="Calibri"/>
                          <a:cs typeface="Times New Roman"/>
                        </a:rPr>
                        <a:t> DE NATAL</a:t>
                      </a:r>
                      <a:endParaRPr lang="pt-BR" sz="1200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pt-BR" sz="1200" dirty="0" err="1" smtClean="0"/>
                        <a:t>D&amp;A</a:t>
                      </a:r>
                      <a:endParaRPr lang="pt-BR" sz="12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/>
                        <a:t>A PARTIR DE  </a:t>
                      </a:r>
                      <a:r>
                        <a:rPr lang="pt-BR" sz="1200" dirty="0" smtClean="0">
                          <a:latin typeface="+mn-lt"/>
                          <a:ea typeface="Calibri"/>
                          <a:cs typeface="Times New Roman"/>
                        </a:rPr>
                        <a:t>R$ 4,99</a:t>
                      </a:r>
                      <a:r>
                        <a:rPr lang="pt-BR" sz="1200" baseline="0" dirty="0" smtClean="0">
                          <a:latin typeface="+mn-lt"/>
                          <a:ea typeface="Calibri"/>
                          <a:cs typeface="Times New Roman"/>
                        </a:rPr>
                        <a:t> A 39,90</a:t>
                      </a:r>
                      <a:endParaRPr lang="pt-BR" sz="120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endParaRPr lang="pt-BR" sz="12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pt-BR" sz="1200" dirty="0"/>
                    </a:p>
                  </a:txBody>
                  <a:tcPr marL="68580" marR="68580" marT="0" marB="0"/>
                </a:tc>
              </a:tr>
              <a:tr h="476410">
                <a:tc>
                  <a:txBody>
                    <a:bodyPr/>
                    <a:lstStyle/>
                    <a:p>
                      <a:r>
                        <a:rPr lang="pt-BR" sz="1200" smtClean="0"/>
                        <a:t>GAIVOTA</a:t>
                      </a:r>
                      <a:endParaRPr lang="pt-BR" sz="12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pt-BR" sz="1200" smtClean="0"/>
                        <a:t>Centro</a:t>
                      </a:r>
                      <a:endParaRPr lang="pt-BR" sz="12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latin typeface="Calibri"/>
                          <a:ea typeface="Calibri"/>
                          <a:cs typeface="Times New Roman"/>
                        </a:rPr>
                        <a:t>PISCA</a:t>
                      </a:r>
                      <a:r>
                        <a:rPr lang="pt-BR" sz="1200" baseline="0" dirty="0" smtClean="0">
                          <a:latin typeface="Calibri"/>
                          <a:ea typeface="Calibri"/>
                          <a:cs typeface="Times New Roman"/>
                        </a:rPr>
                        <a:t> ( LUZ DE NATAL)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pt-BR" sz="1200" dirty="0" err="1" smtClean="0"/>
                        <a:t>Wincy</a:t>
                      </a:r>
                      <a:r>
                        <a:rPr lang="pt-BR" sz="1200" baseline="0" dirty="0" smtClean="0"/>
                        <a:t> Natal</a:t>
                      </a:r>
                      <a:endParaRPr lang="pt-BR" sz="12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/>
                        <a:t>A PARTIR DE  </a:t>
                      </a:r>
                      <a:r>
                        <a:rPr lang="pt-BR" sz="1200" dirty="0" smtClean="0">
                          <a:latin typeface="+mn-lt"/>
                          <a:ea typeface="Calibri"/>
                          <a:cs typeface="Times New Roman"/>
                        </a:rPr>
                        <a:t>R$ 14,90</a:t>
                      </a:r>
                      <a:r>
                        <a:rPr lang="pt-BR" sz="1200" baseline="0" dirty="0" smtClean="0">
                          <a:latin typeface="+mn-lt"/>
                          <a:ea typeface="Calibri"/>
                          <a:cs typeface="Times New Roman"/>
                        </a:rPr>
                        <a:t> A 49,90</a:t>
                      </a:r>
                      <a:endParaRPr lang="pt-BR" sz="120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endParaRPr lang="pt-BR" sz="12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pt-BR" sz="1200" dirty="0"/>
                    </a:p>
                  </a:txBody>
                  <a:tcPr marL="68580" marR="68580" marT="0" marB="0"/>
                </a:tc>
              </a:tr>
              <a:tr h="476410">
                <a:tc>
                  <a:txBody>
                    <a:bodyPr/>
                    <a:lstStyle/>
                    <a:p>
                      <a:r>
                        <a:rPr lang="pt-BR" sz="1200" smtClean="0"/>
                        <a:t>GAIVOTA</a:t>
                      </a:r>
                      <a:endParaRPr lang="pt-BR" sz="12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pt-BR" sz="1200" smtClean="0"/>
                        <a:t>Centro</a:t>
                      </a:r>
                      <a:endParaRPr lang="pt-BR" sz="12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pt-BR" sz="1200" dirty="0" smtClean="0"/>
                        <a:t>ARVORE DE NATAL </a:t>
                      </a:r>
                      <a:endParaRPr lang="pt-BR" sz="12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err="1" smtClean="0"/>
                        <a:t>D&amp;A</a:t>
                      </a:r>
                      <a:r>
                        <a:rPr lang="pt-BR" sz="1200" dirty="0" smtClean="0"/>
                        <a:t> e</a:t>
                      </a:r>
                      <a:r>
                        <a:rPr lang="pt-BR" sz="1200" baseline="0" dirty="0" smtClean="0"/>
                        <a:t> </a:t>
                      </a:r>
                      <a:r>
                        <a:rPr lang="pt-BR" sz="1200" dirty="0" err="1" smtClean="0"/>
                        <a:t>Wincy</a:t>
                      </a:r>
                      <a:r>
                        <a:rPr lang="pt-BR" sz="1200" baseline="0" dirty="0" smtClean="0"/>
                        <a:t> Natal</a:t>
                      </a:r>
                      <a:endParaRPr lang="pt-BR" sz="12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dirty="0" smtClean="0"/>
                    </a:p>
                    <a:p>
                      <a:endParaRPr lang="pt-BR" sz="12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/>
                        <a:t>A PARTIR DE  </a:t>
                      </a:r>
                      <a:r>
                        <a:rPr lang="pt-BR" sz="1200" dirty="0" smtClean="0">
                          <a:latin typeface="+mn-lt"/>
                          <a:ea typeface="Calibri"/>
                          <a:cs typeface="Times New Roman"/>
                        </a:rPr>
                        <a:t>R$ 24,90</a:t>
                      </a:r>
                      <a:r>
                        <a:rPr lang="pt-BR" sz="1200" baseline="0" dirty="0" smtClean="0">
                          <a:latin typeface="+mn-lt"/>
                          <a:ea typeface="Calibri"/>
                          <a:cs typeface="Times New Roman"/>
                        </a:rPr>
                        <a:t> A 3.500,00</a:t>
                      </a:r>
                      <a:endParaRPr lang="pt-BR" sz="120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endParaRPr lang="pt-BR" sz="12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pt-BR" sz="1200" dirty="0"/>
                    </a:p>
                  </a:txBody>
                  <a:tcPr marL="68580" marR="68580" marT="0" marB="0"/>
                </a:tc>
              </a:tr>
              <a:tr h="714614">
                <a:tc>
                  <a:txBody>
                    <a:bodyPr/>
                    <a:lstStyle/>
                    <a:p>
                      <a:r>
                        <a:rPr lang="pt-BR" sz="1200" smtClean="0"/>
                        <a:t>GAIVOTA</a:t>
                      </a:r>
                      <a:endParaRPr lang="pt-BR" sz="12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pt-BR" sz="1200" smtClean="0"/>
                        <a:t>Centro</a:t>
                      </a:r>
                      <a:endParaRPr lang="pt-BR" sz="12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pt-BR" sz="1200" dirty="0" smtClean="0"/>
                        <a:t>GUIRLANDA </a:t>
                      </a:r>
                      <a:endParaRPr lang="pt-BR" sz="12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err="1" smtClean="0"/>
                        <a:t>D&amp;A</a:t>
                      </a:r>
                      <a:endParaRPr lang="pt-BR" sz="1200" dirty="0" smtClean="0"/>
                    </a:p>
                    <a:p>
                      <a:endParaRPr lang="pt-BR" sz="12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/>
                        <a:t>A PARTIR DE  </a:t>
                      </a:r>
                      <a:r>
                        <a:rPr lang="pt-BR" sz="1200" dirty="0" smtClean="0">
                          <a:latin typeface="+mn-lt"/>
                          <a:ea typeface="Calibri"/>
                          <a:cs typeface="Times New Roman"/>
                        </a:rPr>
                        <a:t>R$ 12,90</a:t>
                      </a:r>
                      <a:r>
                        <a:rPr lang="pt-BR" sz="1200" baseline="0" dirty="0" smtClean="0">
                          <a:latin typeface="+mn-lt"/>
                          <a:ea typeface="Calibri"/>
                          <a:cs typeface="Times New Roman"/>
                        </a:rPr>
                        <a:t> A 89,90</a:t>
                      </a:r>
                      <a:endParaRPr lang="pt-BR" sz="120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endParaRPr lang="pt-BR" sz="12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pt-BR" sz="1200" dirty="0"/>
                    </a:p>
                  </a:txBody>
                  <a:tcPr marL="68580" marR="68580" marT="0" marB="0"/>
                </a:tc>
              </a:tr>
              <a:tr h="714614">
                <a:tc>
                  <a:txBody>
                    <a:bodyPr/>
                    <a:lstStyle/>
                    <a:p>
                      <a:r>
                        <a:rPr lang="pt-BR" sz="1200" dirty="0" smtClean="0"/>
                        <a:t>GAIVOTA</a:t>
                      </a:r>
                      <a:endParaRPr lang="pt-BR" sz="12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pt-BR" sz="1200" dirty="0" smtClean="0"/>
                        <a:t>Centro</a:t>
                      </a:r>
                      <a:endParaRPr lang="pt-BR" sz="12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pt-BR" sz="1200" dirty="0" smtClean="0"/>
                        <a:t>ESTRELA</a:t>
                      </a:r>
                      <a:r>
                        <a:rPr lang="pt-BR" sz="1200" baseline="0" dirty="0" smtClean="0"/>
                        <a:t> DE NATAL </a:t>
                      </a:r>
                      <a:endParaRPr lang="pt-BR" sz="12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err="1" smtClean="0"/>
                        <a:t>D&amp;A</a:t>
                      </a:r>
                      <a:endParaRPr lang="pt-BR" sz="1200" dirty="0" smtClean="0"/>
                    </a:p>
                    <a:p>
                      <a:endParaRPr lang="pt-BR" sz="12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/>
                        <a:t>A PARTIR DE  </a:t>
                      </a:r>
                      <a:r>
                        <a:rPr lang="pt-BR" sz="1200" dirty="0" smtClean="0">
                          <a:latin typeface="+mn-lt"/>
                          <a:ea typeface="Calibri"/>
                          <a:cs typeface="Times New Roman"/>
                        </a:rPr>
                        <a:t>R$ 1,99</a:t>
                      </a:r>
                      <a:r>
                        <a:rPr lang="pt-BR" sz="1200" baseline="0" dirty="0" smtClean="0">
                          <a:latin typeface="+mn-lt"/>
                          <a:ea typeface="Calibri"/>
                          <a:cs typeface="Times New Roman"/>
                        </a:rPr>
                        <a:t> A 19,99</a:t>
                      </a:r>
                      <a:endParaRPr lang="pt-BR" sz="120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endParaRPr lang="pt-BR" sz="12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pt-BR" sz="1200" dirty="0"/>
                    </a:p>
                  </a:txBody>
                  <a:tcPr marL="68580" marR="68580" marT="0" marB="0"/>
                </a:tc>
              </a:tr>
              <a:tr h="714614">
                <a:tc>
                  <a:txBody>
                    <a:bodyPr/>
                    <a:lstStyle/>
                    <a:p>
                      <a:r>
                        <a:rPr lang="pt-BR" sz="1200" dirty="0" smtClean="0"/>
                        <a:t>MIX MATEUS</a:t>
                      </a:r>
                      <a:r>
                        <a:rPr lang="pt-BR" sz="1200" baseline="0" dirty="0" smtClean="0"/>
                        <a:t> </a:t>
                      </a:r>
                      <a:endParaRPr lang="pt-BR" sz="12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pt-BR" sz="1200" dirty="0" smtClean="0"/>
                        <a:t>Serraria</a:t>
                      </a:r>
                      <a:r>
                        <a:rPr lang="pt-BR" sz="1200" baseline="0" dirty="0" smtClean="0"/>
                        <a:t> </a:t>
                      </a:r>
                      <a:endParaRPr lang="pt-BR" sz="12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pt-BR" sz="1200" dirty="0" smtClean="0"/>
                        <a:t>PERU (PEITO)</a:t>
                      </a:r>
                    </a:p>
                    <a:p>
                      <a:r>
                        <a:rPr lang="pt-BR" sz="1200" dirty="0" smtClean="0"/>
                        <a:t>ASSA FÁCIL</a:t>
                      </a:r>
                      <a:r>
                        <a:rPr lang="pt-BR" sz="1200" baseline="0" dirty="0" smtClean="0"/>
                        <a:t> </a:t>
                      </a:r>
                      <a:endParaRPr lang="pt-BR" sz="12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/>
                        <a:t>SEARA</a:t>
                      </a:r>
                    </a:p>
                    <a:p>
                      <a:endParaRPr lang="pt-BR" sz="12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/>
                        <a:t>A PARTIR DE  </a:t>
                      </a:r>
                      <a:r>
                        <a:rPr lang="pt-BR" sz="1200" dirty="0" smtClean="0">
                          <a:latin typeface="+mn-lt"/>
                          <a:ea typeface="Calibri"/>
                          <a:cs typeface="Times New Roman"/>
                        </a:rPr>
                        <a:t>R$ 31,98</a:t>
                      </a:r>
                    </a:p>
                    <a:p>
                      <a:endParaRPr lang="pt-BR" sz="12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pt-BR" sz="1200" dirty="0"/>
                    </a:p>
                  </a:txBody>
                  <a:tcPr marL="68580" marR="68580" marT="0" marB="0"/>
                </a:tc>
              </a:tr>
              <a:tr h="714614">
                <a:tc>
                  <a:txBody>
                    <a:bodyPr/>
                    <a:lstStyle/>
                    <a:p>
                      <a:r>
                        <a:rPr lang="pt-BR" sz="1200" dirty="0" smtClean="0"/>
                        <a:t>MIX MATEUS</a:t>
                      </a:r>
                      <a:endParaRPr lang="pt-BR" sz="12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pt-BR" sz="1200" dirty="0" smtClean="0"/>
                        <a:t>Serraria</a:t>
                      </a:r>
                      <a:r>
                        <a:rPr lang="pt-BR" sz="1200" baseline="0" dirty="0" smtClean="0"/>
                        <a:t> </a:t>
                      </a:r>
                      <a:endParaRPr lang="pt-BR" sz="12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pt-BR" sz="1200" dirty="0" smtClean="0"/>
                    </a:p>
                    <a:p>
                      <a:r>
                        <a:rPr lang="pt-BR" sz="1200" dirty="0" smtClean="0"/>
                        <a:t>PERU</a:t>
                      </a:r>
                    </a:p>
                    <a:p>
                      <a:r>
                        <a:rPr lang="pt-BR" sz="1200" dirty="0" smtClean="0"/>
                        <a:t>CHESTER</a:t>
                      </a:r>
                      <a:r>
                        <a:rPr lang="pt-BR" sz="1200" baseline="0" dirty="0" smtClean="0"/>
                        <a:t>  1kg</a:t>
                      </a:r>
                      <a:endParaRPr lang="pt-BR" sz="12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pt-BR" sz="1200" dirty="0" smtClean="0"/>
                        <a:t>PERDIGÃO</a:t>
                      </a:r>
                      <a:endParaRPr lang="pt-BR" sz="12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>
                          <a:latin typeface="+mn-lt"/>
                          <a:ea typeface="Calibri"/>
                          <a:cs typeface="Times New Roman"/>
                        </a:rPr>
                        <a:t>R$ 27,49</a:t>
                      </a:r>
                    </a:p>
                    <a:p>
                      <a:endParaRPr lang="pt-BR" sz="12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/>
                        <a:t>A</a:t>
                      </a:r>
                      <a:r>
                        <a:rPr lang="pt-BR" sz="1200" baseline="0" dirty="0" smtClean="0"/>
                        <a:t> PARTIR DE </a:t>
                      </a:r>
                      <a:r>
                        <a:rPr lang="pt-BR" sz="1200" dirty="0" smtClean="0">
                          <a:latin typeface="+mn-lt"/>
                          <a:ea typeface="Calibri"/>
                          <a:cs typeface="Times New Roman"/>
                        </a:rPr>
                        <a:t>R$ 32,49</a:t>
                      </a:r>
                      <a:endParaRPr lang="pt-BR" sz="12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pt-BR" sz="1200" dirty="0"/>
                    </a:p>
                  </a:txBody>
                  <a:tcPr marL="68580" marR="68580" marT="0" marB="0"/>
                </a:tc>
              </a:tr>
              <a:tr h="1118932">
                <a:tc>
                  <a:txBody>
                    <a:bodyPr/>
                    <a:lstStyle/>
                    <a:p>
                      <a:r>
                        <a:rPr lang="pt-BR" sz="1200" dirty="0" smtClean="0"/>
                        <a:t>MIX</a:t>
                      </a:r>
                      <a:r>
                        <a:rPr lang="pt-BR" sz="1200" baseline="0" dirty="0" smtClean="0"/>
                        <a:t> MATEUS </a:t>
                      </a:r>
                      <a:endParaRPr lang="pt-BR" sz="12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pt-BR" sz="1200" dirty="0" smtClean="0"/>
                        <a:t>Serraria</a:t>
                      </a:r>
                      <a:r>
                        <a:rPr lang="pt-BR" sz="1200" baseline="0" dirty="0" smtClean="0"/>
                        <a:t> </a:t>
                      </a:r>
                      <a:endParaRPr lang="pt-BR" sz="12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pt-BR" sz="1200" dirty="0" smtClean="0"/>
                        <a:t>BACALHAU</a:t>
                      </a:r>
                      <a:r>
                        <a:rPr lang="pt-BR" dirty="0" smtClean="0"/>
                        <a:t> </a:t>
                      </a:r>
                      <a:r>
                        <a:rPr lang="pt-BR" sz="1200" dirty="0" smtClean="0"/>
                        <a:t>1kg</a:t>
                      </a:r>
                      <a:endParaRPr lang="pt-BR" sz="12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pt-BR" sz="1200" dirty="0" smtClean="0"/>
                        <a:t>SAITH ENTRE </a:t>
                      </a:r>
                      <a:endParaRPr lang="pt-BR" sz="1200" dirty="0" smtClean="0"/>
                    </a:p>
                    <a:p>
                      <a:endParaRPr lang="pt-BR" sz="1200" dirty="0" smtClean="0"/>
                    </a:p>
                    <a:p>
                      <a:endParaRPr lang="pt-BR" sz="1200" dirty="0" smtClean="0"/>
                    </a:p>
                    <a:p>
                      <a:r>
                        <a:rPr lang="pt-BR" sz="1200" dirty="0" smtClean="0"/>
                        <a:t>PORTO</a:t>
                      </a:r>
                    </a:p>
                    <a:p>
                      <a:endParaRPr lang="pt-BR" sz="1200" dirty="0" smtClean="0"/>
                    </a:p>
                    <a:p>
                      <a:endParaRPr lang="pt-BR" sz="1200" dirty="0" smtClean="0"/>
                    </a:p>
                    <a:p>
                      <a:r>
                        <a:rPr lang="pt-BR" sz="1200" dirty="0" smtClean="0"/>
                        <a:t>DESFIADO</a:t>
                      </a:r>
                    </a:p>
                    <a:p>
                      <a:endParaRPr lang="pt-BR" sz="12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/>
                        <a:t>A</a:t>
                      </a:r>
                      <a:r>
                        <a:rPr lang="pt-BR" sz="1200" baseline="0" dirty="0" smtClean="0"/>
                        <a:t> PARTIR DE </a:t>
                      </a:r>
                      <a:r>
                        <a:rPr lang="pt-BR" sz="1200" dirty="0" smtClean="0">
                          <a:latin typeface="+mn-lt"/>
                          <a:ea typeface="Calibri"/>
                          <a:cs typeface="Times New Roman"/>
                        </a:rPr>
                        <a:t>R$ 66,99</a:t>
                      </a:r>
                    </a:p>
                    <a:p>
                      <a:endParaRPr lang="pt-BR" sz="12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/>
                        <a:t>A PARTIR</a:t>
                      </a:r>
                      <a:r>
                        <a:rPr lang="pt-BR" sz="1200" baseline="0" dirty="0" smtClean="0"/>
                        <a:t> DE </a:t>
                      </a:r>
                      <a:r>
                        <a:rPr lang="pt-BR" sz="1200" dirty="0" smtClean="0">
                          <a:latin typeface="+mn-lt"/>
                          <a:ea typeface="Calibri"/>
                          <a:cs typeface="Times New Roman"/>
                        </a:rPr>
                        <a:t>R$ 41,99</a:t>
                      </a:r>
                    </a:p>
                    <a:p>
                      <a:endParaRPr lang="pt-BR" sz="12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>
                          <a:latin typeface="+mn-lt"/>
                          <a:ea typeface="Calibri"/>
                          <a:cs typeface="Times New Roman"/>
                        </a:rPr>
                        <a:t>R$ 65,</a:t>
                      </a:r>
                      <a:r>
                        <a:rPr lang="pt-BR" sz="1200" baseline="0" dirty="0" smtClean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pt-BR" sz="1200" dirty="0" smtClean="0">
                          <a:latin typeface="+mn-lt"/>
                          <a:ea typeface="Calibri"/>
                          <a:cs typeface="Times New Roman"/>
                        </a:rPr>
                        <a:t>99</a:t>
                      </a:r>
                    </a:p>
                    <a:p>
                      <a:endParaRPr lang="pt-BR" sz="12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pt-BR" sz="1200" dirty="0"/>
                    </a:p>
                  </a:txBody>
                  <a:tcPr marL="68580" marR="68580" marT="0" marB="0"/>
                </a:tc>
              </a:tr>
              <a:tr h="714614">
                <a:tc>
                  <a:txBody>
                    <a:bodyPr/>
                    <a:lstStyle/>
                    <a:p>
                      <a:r>
                        <a:rPr lang="pt-BR" sz="1200" dirty="0" smtClean="0"/>
                        <a:t>MX</a:t>
                      </a:r>
                      <a:r>
                        <a:rPr lang="pt-BR" sz="1200" baseline="0" dirty="0" smtClean="0"/>
                        <a:t> MATEUS</a:t>
                      </a:r>
                      <a:endParaRPr lang="pt-BR" sz="12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pt-BR" sz="1200" dirty="0" smtClean="0"/>
                        <a:t>Serraria</a:t>
                      </a:r>
                      <a:endParaRPr lang="pt-BR" sz="12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pt-BR" sz="1200" dirty="0" err="1" smtClean="0"/>
                        <a:t>Panetone</a:t>
                      </a:r>
                      <a:r>
                        <a:rPr lang="pt-BR" sz="1200" dirty="0" smtClean="0"/>
                        <a:t> Beijinho/</a:t>
                      </a:r>
                      <a:r>
                        <a:rPr lang="pt-BR" sz="1200" baseline="0" dirty="0" smtClean="0"/>
                        <a:t> brigadeiro </a:t>
                      </a:r>
                    </a:p>
                    <a:p>
                      <a:endParaRPr lang="pt-BR" sz="1200" baseline="0" dirty="0" smtClean="0"/>
                    </a:p>
                    <a:p>
                      <a:r>
                        <a:rPr lang="pt-BR" sz="1200" baseline="0" dirty="0" smtClean="0"/>
                        <a:t>FONDOE Chocolate / MORANGO  GOTAS E RECHEIOS</a:t>
                      </a:r>
                    </a:p>
                    <a:p>
                      <a:endParaRPr lang="pt-BR" sz="1200" baseline="0" dirty="0" smtClean="0"/>
                    </a:p>
                    <a:p>
                      <a:endParaRPr lang="pt-BR" sz="12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pt-BR" sz="1200" dirty="0" smtClean="0"/>
                        <a:t>Casa</a:t>
                      </a:r>
                      <a:r>
                        <a:rPr lang="pt-BR" sz="1200" baseline="0" dirty="0" smtClean="0"/>
                        <a:t> suíça 500g</a:t>
                      </a:r>
                    </a:p>
                    <a:p>
                      <a:endParaRPr lang="pt-BR" sz="1200" baseline="0" dirty="0" smtClean="0"/>
                    </a:p>
                    <a:p>
                      <a:r>
                        <a:rPr lang="pt-BR" sz="1200" dirty="0" smtClean="0"/>
                        <a:t>DI LUCCA</a:t>
                      </a:r>
                      <a:r>
                        <a:rPr lang="pt-BR" sz="1200" baseline="0" dirty="0" smtClean="0"/>
                        <a:t> FRUTAS  400G </a:t>
                      </a:r>
                    </a:p>
                    <a:p>
                      <a:endParaRPr lang="pt-BR" sz="1200" baseline="0" dirty="0" smtClean="0"/>
                    </a:p>
                    <a:p>
                      <a:r>
                        <a:rPr lang="pt-BR" sz="1200" baseline="0" dirty="0" smtClean="0"/>
                        <a:t>ITÁLIA MIA 400G</a:t>
                      </a:r>
                    </a:p>
                    <a:p>
                      <a:endParaRPr lang="pt-BR" sz="1200" baseline="0" dirty="0" smtClean="0"/>
                    </a:p>
                    <a:p>
                      <a:r>
                        <a:rPr lang="pt-BR" sz="1200" baseline="0" dirty="0" smtClean="0"/>
                        <a:t>ROMANATO  400G</a:t>
                      </a:r>
                    </a:p>
                    <a:p>
                      <a:endParaRPr lang="pt-BR" sz="1200" baseline="0" dirty="0" smtClean="0"/>
                    </a:p>
                    <a:p>
                      <a:r>
                        <a:rPr lang="pt-BR" sz="1200" baseline="0" dirty="0" smtClean="0"/>
                        <a:t>MARISA 400G</a:t>
                      </a:r>
                      <a:endParaRPr lang="pt-BR" sz="12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>
                          <a:latin typeface="+mn-lt"/>
                          <a:ea typeface="Calibri"/>
                          <a:cs typeface="Times New Roman"/>
                        </a:rPr>
                        <a:t>R$ 22,99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>
                          <a:latin typeface="+mn-lt"/>
                          <a:ea typeface="Calibri"/>
                          <a:cs typeface="Times New Roman"/>
                        </a:rPr>
                        <a:t>R$ 10,39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>
                          <a:latin typeface="+mn-lt"/>
                          <a:ea typeface="Calibri"/>
                          <a:cs typeface="Times New Roman"/>
                        </a:rPr>
                        <a:t>R$ 9,90</a:t>
                      </a:r>
                    </a:p>
                    <a:p>
                      <a:endParaRPr lang="pt-BR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>
                          <a:latin typeface="+mn-lt"/>
                          <a:ea typeface="Calibri"/>
                          <a:cs typeface="Times New Roman"/>
                        </a:rPr>
                        <a:t>R$ 11,90</a:t>
                      </a:r>
                    </a:p>
                    <a:p>
                      <a:endParaRPr lang="pt-BR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>
                          <a:latin typeface="+mn-lt"/>
                          <a:ea typeface="Calibri"/>
                          <a:cs typeface="Times New Roman"/>
                        </a:rPr>
                        <a:t>R$ 10,96</a:t>
                      </a:r>
                    </a:p>
                    <a:p>
                      <a:endParaRPr lang="pt-BR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68580" marR="68580" marT="0" marB="0"/>
                </a:tc>
              </a:tr>
              <a:tr h="714614">
                <a:tc>
                  <a:txBody>
                    <a:bodyPr/>
                    <a:lstStyle/>
                    <a:p>
                      <a:r>
                        <a:rPr lang="pt-BR" sz="1200" dirty="0" smtClean="0"/>
                        <a:t>MIX MATEUS</a:t>
                      </a:r>
                      <a:endParaRPr lang="pt-BR" sz="12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pt-BR" sz="1200" dirty="0" smtClean="0"/>
                        <a:t>Serraria</a:t>
                      </a:r>
                      <a:endParaRPr lang="pt-BR" sz="12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pt-BR" sz="1200" dirty="0" smtClean="0"/>
                        <a:t>QUEIJO</a:t>
                      </a:r>
                      <a:r>
                        <a:rPr lang="pt-BR" sz="1200" baseline="0" dirty="0" smtClean="0"/>
                        <a:t> DO REINO</a:t>
                      </a:r>
                      <a:endParaRPr lang="pt-BR" sz="12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pt-BR" sz="1200" dirty="0" smtClean="0"/>
                        <a:t>QUATÁR</a:t>
                      </a:r>
                      <a:r>
                        <a:rPr lang="pt-BR" sz="1200" baseline="0" dirty="0" smtClean="0"/>
                        <a:t> </a:t>
                      </a:r>
                    </a:p>
                    <a:p>
                      <a:r>
                        <a:rPr lang="pt-BR" sz="1200" baseline="0" dirty="0" smtClean="0"/>
                        <a:t>PIRACANJUBA</a:t>
                      </a:r>
                    </a:p>
                    <a:p>
                      <a:r>
                        <a:rPr lang="pt-BR" sz="1200" baseline="0" dirty="0" smtClean="0"/>
                        <a:t>BURITIS</a:t>
                      </a:r>
                    </a:p>
                    <a:p>
                      <a:r>
                        <a:rPr lang="pt-BR" sz="1200" baseline="0" dirty="0" smtClean="0"/>
                        <a:t>IATADOLA</a:t>
                      </a:r>
                    </a:p>
                    <a:p>
                      <a:r>
                        <a:rPr lang="pt-BR" sz="1200" baseline="0" dirty="0" smtClean="0"/>
                        <a:t>REGINA </a:t>
                      </a:r>
                      <a:endParaRPr lang="pt-BR" sz="12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>
                          <a:latin typeface="+mn-lt"/>
                          <a:ea typeface="Calibri"/>
                          <a:cs typeface="Times New Roman"/>
                        </a:rPr>
                        <a:t>R$ 96,98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>
                          <a:latin typeface="+mn-lt"/>
                          <a:ea typeface="Calibri"/>
                          <a:cs typeface="Times New Roman"/>
                        </a:rPr>
                        <a:t>R$ 89,99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>
                          <a:latin typeface="+mn-lt"/>
                          <a:ea typeface="Calibri"/>
                          <a:cs typeface="Times New Roman"/>
                        </a:rPr>
                        <a:t>R$ 89,99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>
                          <a:latin typeface="+mn-lt"/>
                          <a:ea typeface="Calibri"/>
                          <a:cs typeface="Times New Roman"/>
                        </a:rPr>
                        <a:t>R$ 93,99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>
                          <a:latin typeface="+mn-lt"/>
                          <a:ea typeface="Calibri"/>
                          <a:cs typeface="Times New Roman"/>
                        </a:rPr>
                        <a:t>R$ 83,50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endParaRPr lang="pt-BR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68580" marR="68580" marT="0" marB="0"/>
                </a:tc>
              </a:tr>
              <a:tr h="714614">
                <a:tc>
                  <a:txBody>
                    <a:bodyPr/>
                    <a:lstStyle/>
                    <a:p>
                      <a:r>
                        <a:rPr lang="pt-BR" sz="1200" dirty="0" smtClean="0"/>
                        <a:t>MIX MATEUS</a:t>
                      </a:r>
                      <a:endParaRPr lang="pt-BR" sz="12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pt-BR" sz="1200" dirty="0" smtClean="0"/>
                        <a:t>Serraria</a:t>
                      </a:r>
                      <a:endParaRPr lang="pt-BR" sz="12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pt-BR" sz="1200" dirty="0" smtClean="0"/>
                        <a:t>Vinho </a:t>
                      </a:r>
                      <a:endParaRPr lang="pt-BR" sz="12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pt-BR" sz="1200" baseline="0" dirty="0" smtClean="0"/>
                        <a:t>Quinto do </a:t>
                      </a:r>
                      <a:r>
                        <a:rPr lang="pt-BR" sz="1200" baseline="0" dirty="0" err="1" smtClean="0"/>
                        <a:t>Morgado</a:t>
                      </a:r>
                      <a:r>
                        <a:rPr lang="pt-BR" sz="1200" baseline="0" dirty="0" smtClean="0"/>
                        <a:t> 750ml SUAVE. E DE 2 L</a:t>
                      </a:r>
                    </a:p>
                    <a:p>
                      <a:endParaRPr lang="pt-BR" sz="1200" baseline="0" dirty="0" smtClean="0"/>
                    </a:p>
                    <a:p>
                      <a:r>
                        <a:rPr lang="pt-BR" sz="1200" baseline="0" dirty="0" smtClean="0"/>
                        <a:t>PÉRGOLA SUAVE 750 ML  E DE 1 L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>
                          <a:latin typeface="+mn-lt"/>
                          <a:ea typeface="Calibri"/>
                          <a:cs typeface="Times New Roman"/>
                        </a:rPr>
                        <a:t>R$ 10,</a:t>
                      </a:r>
                      <a:r>
                        <a:rPr lang="pt-BR" sz="1200" baseline="0" dirty="0" smtClean="0">
                          <a:latin typeface="+mn-lt"/>
                          <a:ea typeface="Calibri"/>
                          <a:cs typeface="Times New Roman"/>
                        </a:rPr>
                        <a:t> 89</a:t>
                      </a:r>
                      <a:endParaRPr lang="pt-BR" sz="120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>
                          <a:latin typeface="+mn-lt"/>
                          <a:ea typeface="Calibri"/>
                          <a:cs typeface="Times New Roman"/>
                        </a:rPr>
                        <a:t>R$ 29,90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>
                          <a:latin typeface="+mn-lt"/>
                          <a:ea typeface="Calibri"/>
                          <a:cs typeface="Times New Roman"/>
                        </a:rPr>
                        <a:t>R$ 17,</a:t>
                      </a:r>
                      <a:r>
                        <a:rPr lang="pt-BR" sz="1200" baseline="0" dirty="0" smtClean="0">
                          <a:latin typeface="+mn-lt"/>
                          <a:ea typeface="Calibri"/>
                          <a:cs typeface="Times New Roman"/>
                        </a:rPr>
                        <a:t> 90</a:t>
                      </a:r>
                      <a:endParaRPr lang="pt-BR" sz="120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>
                          <a:latin typeface="+mn-lt"/>
                          <a:ea typeface="Calibri"/>
                          <a:cs typeface="Times New Roman"/>
                        </a:rPr>
                        <a:t>R$ </a:t>
                      </a:r>
                      <a:r>
                        <a:rPr lang="pt-BR" sz="1200" dirty="0" smtClean="0">
                          <a:latin typeface="+mn-lt"/>
                          <a:ea typeface="Calibri"/>
                          <a:cs typeface="Times New Roman"/>
                        </a:rPr>
                        <a:t>23,90</a:t>
                      </a:r>
                      <a:endParaRPr lang="pt-BR" sz="120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endParaRPr lang="pt-BR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68580" marR="68580" marT="0" marB="0"/>
                </a:tc>
              </a:tr>
              <a:tr h="714614">
                <a:tc>
                  <a:txBody>
                    <a:bodyPr/>
                    <a:lstStyle/>
                    <a:p>
                      <a:r>
                        <a:rPr lang="pt-BR" sz="1200" dirty="0" smtClean="0"/>
                        <a:t>MIX MATEUS </a:t>
                      </a:r>
                      <a:endParaRPr lang="pt-BR" sz="12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pt-BR" sz="1200" dirty="0" smtClean="0"/>
                        <a:t>Serraria</a:t>
                      </a:r>
                      <a:r>
                        <a:rPr lang="pt-BR" sz="1200" baseline="0" dirty="0" smtClean="0"/>
                        <a:t> </a:t>
                      </a:r>
                      <a:endParaRPr lang="pt-BR" sz="12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pt-BR" sz="1200" baseline="0" dirty="0" err="1" smtClean="0"/>
                        <a:t>Champagne</a:t>
                      </a:r>
                      <a:r>
                        <a:rPr lang="pt-BR" sz="1200" baseline="0" dirty="0" smtClean="0"/>
                        <a:t> </a:t>
                      </a:r>
                      <a:r>
                        <a:rPr lang="pt-BR" sz="1200" baseline="0" dirty="0" smtClean="0"/>
                        <a:t>660 ml</a:t>
                      </a:r>
                      <a:endParaRPr lang="pt-BR" sz="12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pt-BR" sz="1200" dirty="0" smtClean="0"/>
                        <a:t>Sidra</a:t>
                      </a:r>
                      <a:r>
                        <a:rPr lang="pt-BR" sz="1200" baseline="0" dirty="0" smtClean="0"/>
                        <a:t> </a:t>
                      </a:r>
                      <a:r>
                        <a:rPr lang="pt-BR" sz="1200" baseline="0" dirty="0" err="1" smtClean="0"/>
                        <a:t>celebrate</a:t>
                      </a:r>
                      <a:endParaRPr lang="pt-BR" sz="1200" baseline="0" dirty="0" smtClean="0"/>
                    </a:p>
                    <a:p>
                      <a:endParaRPr lang="pt-BR" sz="1200" baseline="0" dirty="0" smtClean="0"/>
                    </a:p>
                    <a:p>
                      <a:r>
                        <a:rPr lang="pt-BR" sz="1200" baseline="0" dirty="0" err="1" smtClean="0"/>
                        <a:t>Cereser</a:t>
                      </a:r>
                      <a:r>
                        <a:rPr lang="pt-BR" sz="1200" baseline="0" dirty="0" smtClean="0"/>
                        <a:t> 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>
                          <a:latin typeface="+mn-lt"/>
                          <a:ea typeface="Calibri"/>
                          <a:cs typeface="Times New Roman"/>
                        </a:rPr>
                        <a:t>R$8,90</a:t>
                      </a:r>
                    </a:p>
                    <a:p>
                      <a:endParaRPr lang="pt-BR" sz="120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r>
                        <a:rPr lang="pt-BR" sz="1200" dirty="0" smtClean="0">
                          <a:latin typeface="+mn-lt"/>
                          <a:ea typeface="Calibri"/>
                          <a:cs typeface="Times New Roman"/>
                        </a:rPr>
                        <a:t>R$12,90</a:t>
                      </a:r>
                      <a:endParaRPr lang="pt-BR" sz="1200" dirty="0" smtClean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5" descr="bg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071359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240" cy="58018"/>
          </a:xfrm>
        </p:spPr>
        <p:txBody>
          <a:bodyPr>
            <a:normAutofit fontScale="90000"/>
          </a:bodyPr>
          <a:lstStyle/>
          <a:p>
            <a:endParaRPr lang="pt-BR" dirty="0"/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</p:nvPr>
        </p:nvGraphicFramePr>
        <p:xfrm>
          <a:off x="1071538" y="428604"/>
          <a:ext cx="7143801" cy="138984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9105"/>
                <a:gridCol w="1140288"/>
                <a:gridCol w="1178602"/>
                <a:gridCol w="1178602"/>
                <a:gridCol w="1214195"/>
                <a:gridCol w="1143009"/>
              </a:tblGrid>
              <a:tr h="3922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latin typeface="Calibri"/>
                          <a:ea typeface="Calibri"/>
                          <a:cs typeface="Times New Roman"/>
                        </a:rPr>
                        <a:t>LOJA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latin typeface="Calibri"/>
                          <a:ea typeface="Calibri"/>
                          <a:cs typeface="Times New Roman"/>
                        </a:rPr>
                        <a:t>CONTATO / ENDEREÇO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latin typeface="Calibri"/>
                          <a:ea typeface="Calibri"/>
                          <a:cs typeface="Times New Roman"/>
                        </a:rPr>
                        <a:t>PRODUTO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latin typeface="Calibri"/>
                          <a:ea typeface="Calibri"/>
                          <a:cs typeface="Times New Roman"/>
                        </a:rPr>
                        <a:t>MARCA</a:t>
                      </a:r>
                      <a:r>
                        <a:rPr lang="pt-BR" sz="1200" baseline="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latin typeface="Calibri"/>
                          <a:ea typeface="Calibri"/>
                          <a:cs typeface="Times New Roman"/>
                        </a:rPr>
                        <a:t>PREÇO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latin typeface="Calibri"/>
                          <a:ea typeface="Calibri"/>
                          <a:cs typeface="Times New Roman"/>
                        </a:rPr>
                        <a:t>DATA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115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latin typeface="Calibri"/>
                          <a:ea typeface="Calibri"/>
                          <a:cs typeface="Times New Roman"/>
                        </a:rPr>
                        <a:t>Casa</a:t>
                      </a:r>
                      <a:r>
                        <a:rPr lang="pt-BR" sz="1200" baseline="0" dirty="0" smtClean="0">
                          <a:latin typeface="Calibri"/>
                          <a:ea typeface="Calibri"/>
                          <a:cs typeface="Times New Roman"/>
                        </a:rPr>
                        <a:t> Vieira 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latin typeface="Calibri"/>
                          <a:ea typeface="Calibri"/>
                          <a:cs typeface="Times New Roman"/>
                        </a:rPr>
                        <a:t>Centro</a:t>
                      </a:r>
                      <a:r>
                        <a:rPr lang="pt-BR" sz="1200" baseline="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latin typeface="Calibri"/>
                          <a:ea typeface="Calibri"/>
                          <a:cs typeface="Times New Roman"/>
                        </a:rPr>
                        <a:t>Bola</a:t>
                      </a:r>
                      <a:r>
                        <a:rPr lang="pt-BR" sz="1200" baseline="0" dirty="0" smtClean="0">
                          <a:latin typeface="Calibri"/>
                          <a:ea typeface="Calibri"/>
                          <a:cs typeface="Times New Roman"/>
                        </a:rPr>
                        <a:t> de natal 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err="1" smtClean="0"/>
                        <a:t>Wincy</a:t>
                      </a:r>
                      <a:r>
                        <a:rPr lang="pt-BR" sz="1200" baseline="0" dirty="0" smtClean="0"/>
                        <a:t> Natal</a:t>
                      </a:r>
                      <a:endParaRPr lang="pt-BR" sz="1200" dirty="0" smtClean="0"/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latin typeface="Calibri"/>
                          <a:ea typeface="Calibri"/>
                          <a:cs typeface="Times New Roman"/>
                        </a:rPr>
                        <a:t>Ou </a:t>
                      </a:r>
                      <a:r>
                        <a:rPr lang="pt-BR" sz="1200" dirty="0" err="1" smtClean="0">
                          <a:latin typeface="Calibri"/>
                          <a:ea typeface="Calibri"/>
                          <a:cs typeface="Times New Roman"/>
                        </a:rPr>
                        <a:t>D&amp;A</a:t>
                      </a:r>
                      <a:r>
                        <a:rPr lang="pt-BR" sz="1200" baseline="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/>
                        <a:t>A PARTIR DE </a:t>
                      </a:r>
                      <a:r>
                        <a:rPr lang="pt-BR" sz="1200" dirty="0" smtClean="0">
                          <a:latin typeface="+mn-lt"/>
                          <a:ea typeface="Calibri"/>
                          <a:cs typeface="Times New Roman"/>
                        </a:rPr>
                        <a:t>R$ 12,90</a:t>
                      </a:r>
                      <a:r>
                        <a:rPr lang="pt-BR" sz="1200" baseline="0" dirty="0" smtClean="0">
                          <a:latin typeface="+mn-lt"/>
                          <a:ea typeface="Calibri"/>
                          <a:cs typeface="Times New Roman"/>
                        </a:rPr>
                        <a:t> A 51,90</a:t>
                      </a:r>
                      <a:endParaRPr lang="pt-BR" sz="120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endParaRPr lang="pt-BR" sz="12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pt-BR" sz="1200" dirty="0"/>
                    </a:p>
                  </a:txBody>
                  <a:tcPr marL="68580" marR="68580" marT="0" marB="0"/>
                </a:tc>
              </a:tr>
              <a:tr h="5115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smtClean="0">
                          <a:latin typeface="Calibri"/>
                          <a:ea typeface="Calibri"/>
                          <a:cs typeface="Times New Roman"/>
                        </a:rPr>
                        <a:t>Casa</a:t>
                      </a:r>
                      <a:r>
                        <a:rPr lang="pt-BR" sz="1200" baseline="0" smtClean="0">
                          <a:latin typeface="Calibri"/>
                          <a:ea typeface="Calibri"/>
                          <a:cs typeface="Times New Roman"/>
                        </a:rPr>
                        <a:t> Vieira 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latin typeface="Calibri"/>
                          <a:ea typeface="Calibri"/>
                          <a:cs typeface="Times New Roman"/>
                        </a:rPr>
                        <a:t>Centro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>
                          <a:latin typeface="+mn-lt"/>
                          <a:ea typeface="Calibri"/>
                          <a:cs typeface="Times New Roman"/>
                        </a:rPr>
                        <a:t>Arvore</a:t>
                      </a:r>
                      <a:r>
                        <a:rPr lang="pt-BR" sz="1200" baseline="0" dirty="0" smtClean="0">
                          <a:latin typeface="+mn-lt"/>
                          <a:ea typeface="Calibri"/>
                          <a:cs typeface="Times New Roman"/>
                        </a:rPr>
                        <a:t> de natal </a:t>
                      </a:r>
                      <a:endParaRPr lang="pt-BR" sz="1200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>
                          <a:latin typeface="Calibri"/>
                          <a:ea typeface="Calibri"/>
                          <a:cs typeface="Times New Roman"/>
                        </a:rPr>
                        <a:t>FLOR ARTE OU </a:t>
                      </a:r>
                      <a:r>
                        <a:rPr lang="pt-BR" sz="1200" dirty="0" err="1" smtClean="0"/>
                        <a:t>Wincy</a:t>
                      </a:r>
                      <a:r>
                        <a:rPr lang="pt-BR" sz="1200" baseline="0" dirty="0" smtClean="0"/>
                        <a:t> Natal</a:t>
                      </a:r>
                      <a:endParaRPr lang="pt-BR" sz="1200" dirty="0" smtClean="0"/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/>
                        <a:t>A PARTIR DE </a:t>
                      </a:r>
                      <a:r>
                        <a:rPr lang="pt-BR" sz="1200" dirty="0" smtClean="0">
                          <a:latin typeface="+mn-lt"/>
                          <a:ea typeface="Calibri"/>
                          <a:cs typeface="Times New Roman"/>
                        </a:rPr>
                        <a:t>R$ 21,90</a:t>
                      </a:r>
                      <a:r>
                        <a:rPr lang="pt-BR" sz="1200" baseline="0" dirty="0" smtClean="0">
                          <a:latin typeface="+mn-lt"/>
                          <a:ea typeface="Calibri"/>
                          <a:cs typeface="Times New Roman"/>
                        </a:rPr>
                        <a:t> A 533,90</a:t>
                      </a:r>
                      <a:endParaRPr lang="pt-BR" sz="120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endParaRPr lang="pt-BR" sz="12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pt-BR" sz="1200" dirty="0"/>
                    </a:p>
                  </a:txBody>
                  <a:tcPr marL="68580" marR="68580" marT="0" marB="0"/>
                </a:tc>
              </a:tr>
              <a:tr h="2571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smtClean="0">
                          <a:latin typeface="Calibri"/>
                          <a:ea typeface="Calibri"/>
                          <a:cs typeface="Times New Roman"/>
                        </a:rPr>
                        <a:t>Casa</a:t>
                      </a:r>
                      <a:r>
                        <a:rPr lang="pt-BR" sz="1200" baseline="0" smtClean="0">
                          <a:latin typeface="Calibri"/>
                          <a:ea typeface="Calibri"/>
                          <a:cs typeface="Times New Roman"/>
                        </a:rPr>
                        <a:t> Vieira 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latin typeface="Calibri"/>
                          <a:ea typeface="Calibri"/>
                          <a:cs typeface="Times New Roman"/>
                        </a:rPr>
                        <a:t>Centro 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>
                          <a:latin typeface="+mn-lt"/>
                          <a:ea typeface="Calibri"/>
                          <a:cs typeface="Times New Roman"/>
                        </a:rPr>
                        <a:t>Pisca</a:t>
                      </a:r>
                      <a:r>
                        <a:rPr lang="pt-BR" sz="1200" baseline="0" dirty="0" smtClean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endParaRPr lang="pt-BR" sz="1200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>
                          <a:latin typeface="Calibri"/>
                          <a:ea typeface="Calibri"/>
                          <a:cs typeface="Times New Roman"/>
                        </a:rPr>
                        <a:t>GL</a:t>
                      </a:r>
                      <a:r>
                        <a:rPr lang="pt-BR" sz="1200" baseline="0" dirty="0" smtClean="0">
                          <a:latin typeface="Calibri"/>
                          <a:ea typeface="Calibri"/>
                          <a:cs typeface="Times New Roman"/>
                        </a:rPr>
                        <a:t> Natal ou </a:t>
                      </a:r>
                      <a:r>
                        <a:rPr lang="pt-BR" sz="1200" dirty="0" err="1" smtClean="0"/>
                        <a:t>Wincy</a:t>
                      </a:r>
                      <a:r>
                        <a:rPr lang="pt-BR" sz="1200" baseline="0" dirty="0" smtClean="0"/>
                        <a:t> Natal</a:t>
                      </a:r>
                      <a:endParaRPr lang="pt-BR" sz="1200" dirty="0" smtClean="0"/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/>
                        <a:t>A PARTIR DE </a:t>
                      </a:r>
                      <a:r>
                        <a:rPr lang="pt-BR" sz="1200" dirty="0" smtClean="0">
                          <a:latin typeface="+mn-lt"/>
                          <a:ea typeface="Calibri"/>
                          <a:cs typeface="Times New Roman"/>
                        </a:rPr>
                        <a:t>R$ 16,90</a:t>
                      </a:r>
                      <a:r>
                        <a:rPr lang="pt-BR" sz="1200" baseline="0" dirty="0" smtClean="0">
                          <a:latin typeface="+mn-lt"/>
                          <a:ea typeface="Calibri"/>
                          <a:cs typeface="Times New Roman"/>
                        </a:rPr>
                        <a:t> A 81,99</a:t>
                      </a:r>
                      <a:endParaRPr lang="pt-BR" sz="120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endParaRPr lang="pt-BR" sz="12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pt-BR" sz="1200" dirty="0"/>
                    </a:p>
                  </a:txBody>
                  <a:tcPr marL="68580" marR="68580" marT="0" marB="0"/>
                </a:tc>
              </a:tr>
              <a:tr h="380725">
                <a:tc>
                  <a:txBody>
                    <a:bodyPr/>
                    <a:lstStyle/>
                    <a:p>
                      <a:r>
                        <a:rPr lang="pt-BR" sz="1200" dirty="0" smtClean="0"/>
                        <a:t>PH</a:t>
                      </a:r>
                      <a:r>
                        <a:rPr lang="pt-BR" sz="1200" baseline="0" dirty="0" smtClean="0"/>
                        <a:t> </a:t>
                      </a:r>
                      <a:endParaRPr lang="pt-BR" sz="12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latin typeface="Calibri"/>
                          <a:ea typeface="Calibri"/>
                          <a:cs typeface="Times New Roman"/>
                        </a:rPr>
                        <a:t>Centro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>
                          <a:latin typeface="+mn-lt"/>
                          <a:ea typeface="Calibri"/>
                          <a:cs typeface="Times New Roman"/>
                        </a:rPr>
                        <a:t> KIT</a:t>
                      </a:r>
                      <a:r>
                        <a:rPr lang="pt-BR" sz="1200" baseline="0" dirty="0" smtClean="0">
                          <a:latin typeface="+mn-lt"/>
                          <a:ea typeface="Calibri"/>
                          <a:cs typeface="Times New Roman"/>
                        </a:rPr>
                        <a:t>  ENFEITE DE NATAL </a:t>
                      </a:r>
                      <a:endParaRPr lang="pt-BR" sz="1200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err="1" smtClean="0">
                          <a:latin typeface="Calibri"/>
                          <a:ea typeface="Calibri"/>
                          <a:cs typeface="Times New Roman"/>
                        </a:rPr>
                        <a:t>Roisie</a:t>
                      </a:r>
                      <a:r>
                        <a:rPr lang="pt-BR" sz="1200" baseline="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/>
                        <a:t>A PARTIR DE  </a:t>
                      </a:r>
                      <a:r>
                        <a:rPr lang="pt-BR" sz="1200" dirty="0" smtClean="0">
                          <a:latin typeface="+mn-lt"/>
                          <a:ea typeface="Calibri"/>
                          <a:cs typeface="Times New Roman"/>
                        </a:rPr>
                        <a:t>R$ 7,99</a:t>
                      </a:r>
                      <a:r>
                        <a:rPr lang="pt-BR" sz="1200" baseline="0" dirty="0" smtClean="0">
                          <a:latin typeface="+mn-lt"/>
                          <a:ea typeface="Calibri"/>
                          <a:cs typeface="Times New Roman"/>
                        </a:rPr>
                        <a:t> A 59,99</a:t>
                      </a:r>
                      <a:endParaRPr lang="pt-BR" sz="120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endParaRPr lang="pt-BR" sz="12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pt-BR" sz="1200" dirty="0"/>
                    </a:p>
                  </a:txBody>
                  <a:tcPr marL="68580" marR="68580" marT="0" marB="0"/>
                </a:tc>
              </a:tr>
              <a:tr h="380725">
                <a:tc>
                  <a:txBody>
                    <a:bodyPr/>
                    <a:lstStyle/>
                    <a:p>
                      <a:r>
                        <a:rPr lang="pt-BR" sz="1200" dirty="0" smtClean="0"/>
                        <a:t>PH</a:t>
                      </a:r>
                      <a:endParaRPr lang="pt-BR" sz="12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latin typeface="Calibri"/>
                          <a:ea typeface="Calibri"/>
                          <a:cs typeface="Times New Roman"/>
                        </a:rPr>
                        <a:t>Centro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>
                          <a:latin typeface="+mn-lt"/>
                          <a:ea typeface="Calibri"/>
                          <a:cs typeface="Times New Roman"/>
                        </a:rPr>
                        <a:t>PISCA</a:t>
                      </a:r>
                      <a:r>
                        <a:rPr lang="pt-BR" sz="1200" baseline="0" dirty="0" smtClean="0">
                          <a:latin typeface="+mn-lt"/>
                          <a:ea typeface="Calibri"/>
                          <a:cs typeface="Times New Roman"/>
                        </a:rPr>
                        <a:t> (LUZ  DE NATAL) </a:t>
                      </a:r>
                      <a:endParaRPr lang="pt-BR" sz="1200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err="1" smtClean="0">
                          <a:latin typeface="Calibri"/>
                          <a:ea typeface="Calibri"/>
                          <a:cs typeface="Times New Roman"/>
                        </a:rPr>
                        <a:t>Wincy</a:t>
                      </a:r>
                      <a:r>
                        <a:rPr lang="pt-BR" sz="1200" baseline="0" dirty="0" smtClean="0">
                          <a:latin typeface="Calibri"/>
                          <a:ea typeface="Calibri"/>
                          <a:cs typeface="Times New Roman"/>
                        </a:rPr>
                        <a:t> Natal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/>
                        <a:t>A PARTIR DE </a:t>
                      </a:r>
                      <a:r>
                        <a:rPr lang="pt-BR" sz="1200" dirty="0" smtClean="0">
                          <a:latin typeface="+mn-lt"/>
                          <a:ea typeface="Calibri"/>
                          <a:cs typeface="Times New Roman"/>
                        </a:rPr>
                        <a:t>R$ 9,99</a:t>
                      </a:r>
                      <a:r>
                        <a:rPr lang="pt-BR" sz="1200" baseline="0" dirty="0" smtClean="0">
                          <a:latin typeface="+mn-lt"/>
                          <a:ea typeface="Calibri"/>
                          <a:cs typeface="Times New Roman"/>
                        </a:rPr>
                        <a:t> A 29,99</a:t>
                      </a:r>
                      <a:endParaRPr lang="pt-BR" sz="120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endParaRPr lang="pt-BR" sz="12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pt-BR" sz="1200" dirty="0"/>
                    </a:p>
                  </a:txBody>
                  <a:tcPr marL="68580" marR="68580" marT="0" marB="0"/>
                </a:tc>
              </a:tr>
              <a:tr h="341053">
                <a:tc>
                  <a:txBody>
                    <a:bodyPr/>
                    <a:lstStyle/>
                    <a:p>
                      <a:r>
                        <a:rPr lang="pt-BR" sz="1200" dirty="0" smtClean="0"/>
                        <a:t>PH </a:t>
                      </a:r>
                      <a:endParaRPr lang="pt-BR" sz="12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latin typeface="Calibri"/>
                          <a:ea typeface="Calibri"/>
                          <a:cs typeface="Times New Roman"/>
                        </a:rPr>
                        <a:t>Centro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>
                          <a:latin typeface="+mn-lt"/>
                          <a:ea typeface="Calibri"/>
                          <a:cs typeface="Times New Roman"/>
                        </a:rPr>
                        <a:t>GUIRLANDA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err="1" smtClean="0">
                          <a:latin typeface="Calibri"/>
                          <a:ea typeface="Calibri"/>
                          <a:cs typeface="Times New Roman"/>
                        </a:rPr>
                        <a:t>Roisie</a:t>
                      </a:r>
                      <a:r>
                        <a:rPr lang="pt-BR" sz="120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/>
                        <a:t>A PARTIR DE </a:t>
                      </a:r>
                      <a:r>
                        <a:rPr lang="pt-BR" sz="1200" dirty="0" smtClean="0">
                          <a:latin typeface="+mn-lt"/>
                          <a:ea typeface="Calibri"/>
                          <a:cs typeface="Times New Roman"/>
                        </a:rPr>
                        <a:t>R$ 30, 00 </a:t>
                      </a:r>
                      <a:r>
                        <a:rPr lang="pt-BR" sz="1200" baseline="0" dirty="0" smtClean="0">
                          <a:latin typeface="+mn-lt"/>
                          <a:ea typeface="Calibri"/>
                          <a:cs typeface="Times New Roman"/>
                        </a:rPr>
                        <a:t>A 120,00</a:t>
                      </a:r>
                      <a:endParaRPr lang="pt-BR" sz="120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endParaRPr lang="pt-BR" sz="12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pt-BR" sz="1200" dirty="0"/>
                    </a:p>
                  </a:txBody>
                  <a:tcPr marL="68580" marR="68580" marT="0" marB="0"/>
                </a:tc>
              </a:tr>
              <a:tr h="341053">
                <a:tc>
                  <a:txBody>
                    <a:bodyPr/>
                    <a:lstStyle/>
                    <a:p>
                      <a:r>
                        <a:rPr lang="pt-BR" sz="1200" dirty="0" smtClean="0"/>
                        <a:t>BV</a:t>
                      </a:r>
                      <a:r>
                        <a:rPr lang="pt-BR" sz="1200" baseline="0" dirty="0" smtClean="0"/>
                        <a:t> ATACADO </a:t>
                      </a:r>
                      <a:endParaRPr lang="pt-BR" sz="12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latin typeface="Calibri"/>
                          <a:ea typeface="Calibri"/>
                          <a:cs typeface="Times New Roman"/>
                        </a:rPr>
                        <a:t>Centro</a:t>
                      </a:r>
                      <a:r>
                        <a:rPr lang="pt-BR" sz="1200" baseline="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>
                          <a:latin typeface="+mn-lt"/>
                          <a:ea typeface="Calibri"/>
                          <a:cs typeface="Times New Roman"/>
                        </a:rPr>
                        <a:t>BOLA DE NATAL</a:t>
                      </a:r>
                      <a:endParaRPr lang="pt-BR" sz="1200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latin typeface="Calibri"/>
                          <a:ea typeface="Calibri"/>
                          <a:cs typeface="Times New Roman"/>
                        </a:rPr>
                        <a:t>RIO MASTER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2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latin typeface="Calibri"/>
                          <a:ea typeface="Calibri"/>
                          <a:cs typeface="Times New Roman"/>
                        </a:rPr>
                        <a:t>CHRISTIMAS</a:t>
                      </a:r>
                      <a:r>
                        <a:rPr lang="pt-BR" sz="1200" baseline="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/>
                        <a:t>A PARTIR DE </a:t>
                      </a:r>
                      <a:r>
                        <a:rPr lang="pt-BR" sz="1200" dirty="0" smtClean="0">
                          <a:latin typeface="+mn-lt"/>
                          <a:ea typeface="Calibri"/>
                          <a:cs typeface="Times New Roman"/>
                        </a:rPr>
                        <a:t>R$ 1,99 </a:t>
                      </a:r>
                      <a:r>
                        <a:rPr lang="pt-BR" sz="1200" baseline="0" dirty="0" smtClean="0">
                          <a:latin typeface="+mn-lt"/>
                          <a:ea typeface="Calibri"/>
                          <a:cs typeface="Times New Roman"/>
                        </a:rPr>
                        <a:t>A 39,99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/>
                        <a:t>A PARTIR DE </a:t>
                      </a:r>
                      <a:r>
                        <a:rPr lang="pt-BR" sz="1200" dirty="0" smtClean="0">
                          <a:latin typeface="+mn-lt"/>
                          <a:ea typeface="Calibri"/>
                          <a:cs typeface="Times New Roman"/>
                        </a:rPr>
                        <a:t>R$ 3,99 </a:t>
                      </a:r>
                      <a:r>
                        <a:rPr lang="pt-BR" sz="1200" baseline="0" dirty="0" smtClean="0">
                          <a:latin typeface="+mn-lt"/>
                          <a:ea typeface="Calibri"/>
                          <a:cs typeface="Times New Roman"/>
                        </a:rPr>
                        <a:t>A 125,00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endParaRPr lang="pt-BR" sz="12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pt-BR" sz="1200" dirty="0"/>
                    </a:p>
                  </a:txBody>
                  <a:tcPr marL="68580" marR="68580" marT="0" marB="0"/>
                </a:tc>
              </a:tr>
              <a:tr h="341053">
                <a:tc>
                  <a:txBody>
                    <a:bodyPr/>
                    <a:lstStyle/>
                    <a:p>
                      <a:r>
                        <a:rPr lang="pt-BR" sz="1200" dirty="0" smtClean="0"/>
                        <a:t>PH</a:t>
                      </a:r>
                      <a:endParaRPr lang="pt-BR" sz="12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latin typeface="Calibri"/>
                          <a:ea typeface="Calibri"/>
                          <a:cs typeface="Times New Roman"/>
                        </a:rPr>
                        <a:t>Centro</a:t>
                      </a:r>
                      <a:r>
                        <a:rPr lang="pt-BR" sz="1200" baseline="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>
                          <a:latin typeface="+mn-lt"/>
                          <a:ea typeface="Calibri"/>
                          <a:cs typeface="Times New Roman"/>
                        </a:rPr>
                        <a:t>ÁRVORE</a:t>
                      </a:r>
                      <a:r>
                        <a:rPr lang="pt-BR" sz="1200" baseline="0" dirty="0" smtClean="0">
                          <a:latin typeface="+mn-lt"/>
                          <a:ea typeface="Calibri"/>
                          <a:cs typeface="Times New Roman"/>
                        </a:rPr>
                        <a:t> DE NATAL </a:t>
                      </a:r>
                      <a:endParaRPr lang="pt-BR" sz="1200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latin typeface="Calibri"/>
                          <a:ea typeface="Calibri"/>
                          <a:cs typeface="Times New Roman"/>
                        </a:rPr>
                        <a:t>ROSIE 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/>
                        <a:t>A PARTIR DE </a:t>
                      </a:r>
                      <a:r>
                        <a:rPr lang="pt-BR" sz="1200" dirty="0" smtClean="0">
                          <a:latin typeface="+mn-lt"/>
                          <a:ea typeface="Calibri"/>
                          <a:cs typeface="Times New Roman"/>
                        </a:rPr>
                        <a:t>R$ 30,00 </a:t>
                      </a:r>
                      <a:r>
                        <a:rPr lang="pt-BR" sz="1200" baseline="0" dirty="0" smtClean="0">
                          <a:latin typeface="+mn-lt"/>
                          <a:ea typeface="Calibri"/>
                          <a:cs typeface="Times New Roman"/>
                        </a:rPr>
                        <a:t>A 1.800,00</a:t>
                      </a:r>
                    </a:p>
                    <a:p>
                      <a:endParaRPr lang="pt-BR" sz="12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pt-BR" sz="1200" dirty="0"/>
                    </a:p>
                  </a:txBody>
                  <a:tcPr marL="68580" marR="68580" marT="0" marB="0"/>
                </a:tc>
              </a:tr>
              <a:tr h="341053">
                <a:tc>
                  <a:txBody>
                    <a:bodyPr/>
                    <a:lstStyle/>
                    <a:p>
                      <a:r>
                        <a:rPr lang="pt-BR" sz="1200" dirty="0" smtClean="0"/>
                        <a:t>BV</a:t>
                      </a:r>
                      <a:r>
                        <a:rPr lang="pt-BR" sz="1200" baseline="0" dirty="0" smtClean="0"/>
                        <a:t> ATACADO </a:t>
                      </a:r>
                      <a:endParaRPr lang="pt-BR" sz="12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pt-BR" sz="1200" smtClean="0"/>
                        <a:t>Centro</a:t>
                      </a:r>
                      <a:endParaRPr lang="pt-BR" sz="12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>
                          <a:latin typeface="+mn-lt"/>
                          <a:ea typeface="Calibri"/>
                          <a:cs typeface="Times New Roman"/>
                        </a:rPr>
                        <a:t>Enfeite</a:t>
                      </a:r>
                      <a:r>
                        <a:rPr lang="pt-BR" sz="1200" baseline="0" dirty="0" smtClean="0">
                          <a:latin typeface="+mn-lt"/>
                          <a:ea typeface="Calibri"/>
                          <a:cs typeface="Times New Roman"/>
                        </a:rPr>
                        <a:t> de porta</a:t>
                      </a:r>
                      <a:endParaRPr lang="pt-BR" sz="1200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latin typeface="Calibri"/>
                          <a:ea typeface="Calibri"/>
                          <a:cs typeface="Times New Roman"/>
                        </a:rPr>
                        <a:t>Rio</a:t>
                      </a:r>
                      <a:r>
                        <a:rPr lang="pt-BR" sz="1200" baseline="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pt-BR" sz="1200" baseline="0" dirty="0" err="1" smtClean="0">
                          <a:latin typeface="Calibri"/>
                          <a:ea typeface="Calibri"/>
                          <a:cs typeface="Times New Roman"/>
                        </a:rPr>
                        <a:t>master</a:t>
                      </a:r>
                      <a:r>
                        <a:rPr lang="pt-BR" sz="1200" baseline="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pt-BR" sz="1200" dirty="0" smtClean="0"/>
                        <a:t>A PARTIR DE </a:t>
                      </a:r>
                      <a:r>
                        <a:rPr lang="pt-BR" sz="1200" dirty="0" smtClean="0">
                          <a:latin typeface="+mn-lt"/>
                          <a:ea typeface="Calibri"/>
                          <a:cs typeface="Times New Roman"/>
                        </a:rPr>
                        <a:t>R$ 69,99 </a:t>
                      </a:r>
                      <a:r>
                        <a:rPr lang="pt-BR" sz="1200" baseline="0" dirty="0" smtClean="0">
                          <a:latin typeface="+mn-lt"/>
                          <a:ea typeface="Calibri"/>
                          <a:cs typeface="Times New Roman"/>
                        </a:rPr>
                        <a:t>A 79,99</a:t>
                      </a:r>
                      <a:endParaRPr lang="pt-BR" sz="12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pt-BR" sz="1200" dirty="0"/>
                    </a:p>
                  </a:txBody>
                  <a:tcPr marL="68580" marR="68580" marT="0" marB="0"/>
                </a:tc>
              </a:tr>
              <a:tr h="341053">
                <a:tc>
                  <a:txBody>
                    <a:bodyPr/>
                    <a:lstStyle/>
                    <a:p>
                      <a:r>
                        <a:rPr lang="pt-BR" sz="1200" dirty="0" smtClean="0"/>
                        <a:t>PH</a:t>
                      </a:r>
                      <a:endParaRPr lang="pt-BR" sz="12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pt-BR" sz="1200" dirty="0" smtClean="0"/>
                        <a:t>CENTRO</a:t>
                      </a:r>
                      <a:endParaRPr lang="pt-BR" sz="12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>
                          <a:latin typeface="+mn-lt"/>
                          <a:ea typeface="Calibri"/>
                          <a:cs typeface="Times New Roman"/>
                        </a:rPr>
                        <a:t>ESTRELA DE NATAL</a:t>
                      </a:r>
                      <a:endParaRPr lang="pt-BR" sz="1200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latin typeface="Calibri"/>
                          <a:ea typeface="Calibri"/>
                          <a:cs typeface="Times New Roman"/>
                        </a:rPr>
                        <a:t>GLOBAL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>
                          <a:latin typeface="+mn-lt"/>
                          <a:ea typeface="Calibri"/>
                          <a:cs typeface="Times New Roman"/>
                        </a:rPr>
                        <a:t>R$ 149,99</a:t>
                      </a:r>
                      <a:endParaRPr lang="pt-BR" sz="1200" dirty="0" smtClean="0"/>
                    </a:p>
                    <a:p>
                      <a:endParaRPr lang="pt-BR" sz="12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pt-BR" sz="1200" dirty="0"/>
                    </a:p>
                  </a:txBody>
                  <a:tcPr marL="68580" marR="68580" marT="0" marB="0"/>
                </a:tc>
              </a:tr>
              <a:tr h="341053">
                <a:tc>
                  <a:txBody>
                    <a:bodyPr/>
                    <a:lstStyle/>
                    <a:p>
                      <a:r>
                        <a:rPr lang="pt-BR" sz="1200" dirty="0" smtClean="0"/>
                        <a:t>BV</a:t>
                      </a:r>
                      <a:r>
                        <a:rPr lang="pt-BR" sz="1200" baseline="0" dirty="0" smtClean="0"/>
                        <a:t> ATACADO</a:t>
                      </a:r>
                      <a:endParaRPr lang="pt-BR" sz="12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latin typeface="Calibri"/>
                          <a:ea typeface="Calibri"/>
                          <a:cs typeface="Times New Roman"/>
                        </a:rPr>
                        <a:t>CENTRO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>
                          <a:latin typeface="+mn-lt"/>
                          <a:ea typeface="Calibri"/>
                          <a:cs typeface="Times New Roman"/>
                        </a:rPr>
                        <a:t>KIT ENFEITE DE NATAL</a:t>
                      </a:r>
                      <a:endParaRPr lang="pt-BR" sz="1200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latin typeface="Calibri"/>
                          <a:ea typeface="Calibri"/>
                          <a:cs typeface="Times New Roman"/>
                        </a:rPr>
                        <a:t>RIO MASTER 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/>
                        <a:t>A PARTIR DE </a:t>
                      </a:r>
                      <a:r>
                        <a:rPr lang="pt-BR" sz="1200" dirty="0" smtClean="0">
                          <a:latin typeface="+mn-lt"/>
                          <a:ea typeface="Calibri"/>
                          <a:cs typeface="Times New Roman"/>
                        </a:rPr>
                        <a:t>R$ 1,99 </a:t>
                      </a:r>
                      <a:r>
                        <a:rPr lang="pt-BR" sz="1200" baseline="0" dirty="0" smtClean="0">
                          <a:latin typeface="+mn-lt"/>
                          <a:ea typeface="Calibri"/>
                          <a:cs typeface="Times New Roman"/>
                        </a:rPr>
                        <a:t>A 23,99</a:t>
                      </a:r>
                      <a:endParaRPr lang="pt-BR" sz="1200" dirty="0" smtClean="0"/>
                    </a:p>
                    <a:p>
                      <a:endParaRPr lang="pt-BR" sz="12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pt-BR" sz="1200" dirty="0"/>
                    </a:p>
                  </a:txBody>
                  <a:tcPr marL="68580" marR="68580" marT="0" marB="0"/>
                </a:tc>
              </a:tr>
              <a:tr h="341053">
                <a:tc>
                  <a:txBody>
                    <a:bodyPr/>
                    <a:lstStyle/>
                    <a:p>
                      <a:r>
                        <a:rPr lang="pt-BR" sz="1200" dirty="0" smtClean="0"/>
                        <a:t>BV</a:t>
                      </a:r>
                      <a:r>
                        <a:rPr lang="pt-BR" sz="1200" baseline="0" dirty="0" smtClean="0"/>
                        <a:t> ATACADO</a:t>
                      </a:r>
                      <a:endParaRPr lang="pt-BR" sz="12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latin typeface="Calibri"/>
                          <a:ea typeface="Calibri"/>
                          <a:cs typeface="Times New Roman"/>
                        </a:rPr>
                        <a:t>CENTRO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>
                          <a:latin typeface="+mn-lt"/>
                          <a:ea typeface="Calibri"/>
                          <a:cs typeface="Times New Roman"/>
                        </a:rPr>
                        <a:t>ÁRVORE</a:t>
                      </a:r>
                      <a:endParaRPr lang="pt-BR" sz="1200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latin typeface="Calibri"/>
                          <a:ea typeface="Calibri"/>
                          <a:cs typeface="Times New Roman"/>
                        </a:rPr>
                        <a:t>BELA FLOR 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/>
                        <a:t>A PARTIR DE </a:t>
                      </a:r>
                      <a:r>
                        <a:rPr lang="pt-BR" sz="1200" dirty="0" smtClean="0">
                          <a:latin typeface="+mn-lt"/>
                          <a:ea typeface="Calibri"/>
                          <a:cs typeface="Times New Roman"/>
                        </a:rPr>
                        <a:t>R$ 6,99 </a:t>
                      </a:r>
                      <a:r>
                        <a:rPr lang="pt-BR" sz="1200" baseline="0" dirty="0" smtClean="0">
                          <a:latin typeface="+mn-lt"/>
                          <a:ea typeface="Calibri"/>
                          <a:cs typeface="Times New Roman"/>
                        </a:rPr>
                        <a:t>A 699,99</a:t>
                      </a:r>
                      <a:endParaRPr lang="pt-BR" sz="1200" dirty="0" smtClean="0"/>
                    </a:p>
                    <a:p>
                      <a:endParaRPr lang="pt-BR" sz="12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pt-BR" sz="1200" dirty="0"/>
                    </a:p>
                  </a:txBody>
                  <a:tcPr marL="68580" marR="68580" marT="0" marB="0"/>
                </a:tc>
              </a:tr>
              <a:tr h="341053">
                <a:tc>
                  <a:txBody>
                    <a:bodyPr/>
                    <a:lstStyle/>
                    <a:p>
                      <a:r>
                        <a:rPr lang="pt-BR" sz="1200" dirty="0" smtClean="0"/>
                        <a:t>BV ATACADO</a:t>
                      </a:r>
                      <a:endParaRPr lang="pt-BR" sz="12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latin typeface="Calibri"/>
                          <a:ea typeface="Calibri"/>
                          <a:cs typeface="Times New Roman"/>
                        </a:rPr>
                        <a:t>CENTRO 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>
                          <a:latin typeface="+mn-lt"/>
                          <a:ea typeface="Calibri"/>
                          <a:cs typeface="Times New Roman"/>
                        </a:rPr>
                        <a:t>PISCA</a:t>
                      </a:r>
                      <a:endParaRPr lang="pt-BR" sz="1200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latin typeface="Calibri"/>
                          <a:ea typeface="Calibri"/>
                          <a:cs typeface="Times New Roman"/>
                        </a:rPr>
                        <a:t>WINCY</a:t>
                      </a:r>
                      <a:r>
                        <a:rPr lang="pt-BR" sz="1200" baseline="0" dirty="0" smtClean="0">
                          <a:latin typeface="Calibri"/>
                          <a:ea typeface="Calibri"/>
                          <a:cs typeface="Times New Roman"/>
                        </a:rPr>
                        <a:t> NATAL 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/>
                        <a:t>A PARTIR DE </a:t>
                      </a:r>
                      <a:r>
                        <a:rPr lang="pt-BR" sz="1200" dirty="0" smtClean="0">
                          <a:latin typeface="+mn-lt"/>
                          <a:ea typeface="Calibri"/>
                          <a:cs typeface="Times New Roman"/>
                        </a:rPr>
                        <a:t>R$ 11,99 </a:t>
                      </a:r>
                      <a:r>
                        <a:rPr lang="pt-BR" sz="1200" baseline="0" dirty="0" smtClean="0">
                          <a:latin typeface="+mn-lt"/>
                          <a:ea typeface="Calibri"/>
                          <a:cs typeface="Times New Roman"/>
                        </a:rPr>
                        <a:t>A 39,99</a:t>
                      </a:r>
                      <a:endParaRPr lang="pt-BR" sz="1200" dirty="0" smtClean="0"/>
                    </a:p>
                    <a:p>
                      <a:endParaRPr lang="pt-BR" sz="12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pt-BR" sz="1200" dirty="0"/>
                    </a:p>
                  </a:txBody>
                  <a:tcPr marL="68580" marR="68580" marT="0" marB="0"/>
                </a:tc>
              </a:tr>
              <a:tr h="341053">
                <a:tc>
                  <a:txBody>
                    <a:bodyPr/>
                    <a:lstStyle/>
                    <a:p>
                      <a:endParaRPr lang="pt-BR" sz="12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pt-BR" sz="12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pt-BR" sz="1200" dirty="0"/>
                    </a:p>
                  </a:txBody>
                  <a:tcPr marL="68580" marR="68580" marT="0" marB="0"/>
                </a:tc>
              </a:tr>
              <a:tr h="576830">
                <a:tc>
                  <a:txBody>
                    <a:bodyPr/>
                    <a:lstStyle/>
                    <a:p>
                      <a:r>
                        <a:rPr lang="pt-BR" sz="1200" dirty="0" smtClean="0"/>
                        <a:t>Lojas</a:t>
                      </a:r>
                      <a:r>
                        <a:rPr lang="pt-BR" sz="1200" baseline="0" dirty="0" smtClean="0"/>
                        <a:t>  Americanas </a:t>
                      </a:r>
                      <a:endParaRPr lang="pt-BR" sz="12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latin typeface="Calibri"/>
                          <a:ea typeface="Calibri"/>
                          <a:cs typeface="Times New Roman"/>
                        </a:rPr>
                        <a:t>Centro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>
                          <a:latin typeface="+mn-lt"/>
                          <a:ea typeface="Calibri"/>
                          <a:cs typeface="Times New Roman"/>
                        </a:rPr>
                        <a:t>CAIXA</a:t>
                      </a:r>
                      <a:r>
                        <a:rPr lang="pt-BR" sz="1200" baseline="0" dirty="0" smtClean="0">
                          <a:latin typeface="+mn-lt"/>
                          <a:ea typeface="Calibri"/>
                          <a:cs typeface="Times New Roman"/>
                        </a:rPr>
                        <a:t> DE BOMBOM LACTA 250,6G </a:t>
                      </a:r>
                      <a:endParaRPr lang="pt-BR" sz="1200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>
                          <a:latin typeface="+mn-lt"/>
                          <a:ea typeface="Calibri"/>
                          <a:cs typeface="Times New Roman"/>
                        </a:rPr>
                        <a:t>R$ 13,</a:t>
                      </a:r>
                      <a:r>
                        <a:rPr lang="pt-BR" sz="1200" baseline="0" dirty="0" smtClean="0">
                          <a:latin typeface="+mn-lt"/>
                          <a:ea typeface="Calibri"/>
                          <a:cs typeface="Times New Roman"/>
                        </a:rPr>
                        <a:t> 99</a:t>
                      </a:r>
                      <a:endParaRPr lang="pt-BR" sz="120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endParaRPr lang="pt-BR" sz="12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pt-BR" sz="1200" dirty="0"/>
                    </a:p>
                  </a:txBody>
                  <a:tcPr marL="68580" marR="68580" marT="0" marB="0"/>
                </a:tc>
              </a:tr>
              <a:tr h="576830">
                <a:tc>
                  <a:txBody>
                    <a:bodyPr/>
                    <a:lstStyle/>
                    <a:p>
                      <a:r>
                        <a:rPr lang="pt-BR" sz="1200" smtClean="0"/>
                        <a:t>Lojas</a:t>
                      </a:r>
                      <a:r>
                        <a:rPr lang="pt-BR" sz="1200" baseline="0" smtClean="0"/>
                        <a:t>  Americanas</a:t>
                      </a:r>
                      <a:endParaRPr lang="pt-BR" sz="12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latin typeface="Calibri"/>
                          <a:ea typeface="Calibri"/>
                          <a:cs typeface="Times New Roman"/>
                        </a:rPr>
                        <a:t>Centro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>
                          <a:latin typeface="+mn-lt"/>
                          <a:ea typeface="Calibri"/>
                          <a:cs typeface="Times New Roman"/>
                        </a:rPr>
                        <a:t>CAICA DE BOMBOM AMOR CARIOCA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>
                          <a:latin typeface="+mn-lt"/>
                          <a:ea typeface="Calibri"/>
                          <a:cs typeface="Times New Roman"/>
                        </a:rPr>
                        <a:t>R$ 8,49</a:t>
                      </a:r>
                    </a:p>
                    <a:p>
                      <a:endParaRPr lang="pt-BR" sz="12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pt-BR" sz="1200" dirty="0"/>
                    </a:p>
                  </a:txBody>
                  <a:tcPr marL="68580" marR="68580" marT="0" marB="0"/>
                </a:tc>
              </a:tr>
              <a:tr h="380725">
                <a:tc>
                  <a:txBody>
                    <a:bodyPr/>
                    <a:lstStyle/>
                    <a:p>
                      <a:r>
                        <a:rPr lang="pt-BR" sz="1200" smtClean="0"/>
                        <a:t>Lojas</a:t>
                      </a:r>
                      <a:r>
                        <a:rPr lang="pt-BR" sz="1200" baseline="0" smtClean="0"/>
                        <a:t>  Americanas</a:t>
                      </a:r>
                      <a:endParaRPr lang="pt-BR" sz="12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latin typeface="Calibri"/>
                          <a:ea typeface="Calibri"/>
                          <a:cs typeface="Times New Roman"/>
                        </a:rPr>
                        <a:t>Centro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>
                          <a:latin typeface="+mn-lt"/>
                          <a:ea typeface="Calibri"/>
                          <a:cs typeface="Times New Roman"/>
                        </a:rPr>
                        <a:t>BOLA</a:t>
                      </a:r>
                      <a:r>
                        <a:rPr lang="pt-BR" sz="1200" baseline="0" dirty="0" smtClean="0">
                          <a:latin typeface="+mn-lt"/>
                          <a:ea typeface="Calibri"/>
                          <a:cs typeface="Times New Roman"/>
                        </a:rPr>
                        <a:t> DE  DECORAÇÃO </a:t>
                      </a:r>
                      <a:endParaRPr lang="pt-BR" sz="1200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err="1" smtClean="0">
                          <a:latin typeface="Calibri"/>
                          <a:ea typeface="Calibri"/>
                          <a:cs typeface="Times New Roman"/>
                        </a:rPr>
                        <a:t>Christmas</a:t>
                      </a:r>
                      <a:r>
                        <a:rPr lang="pt-BR" sz="1200" dirty="0" smtClean="0">
                          <a:latin typeface="Calibri"/>
                          <a:ea typeface="Calibri"/>
                          <a:cs typeface="Times New Roman"/>
                        </a:rPr>
                        <a:t> Tradicionais (kits)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/>
                        <a:t>A PARTIR DE </a:t>
                      </a:r>
                      <a:r>
                        <a:rPr lang="pt-BR" sz="1200" dirty="0" smtClean="0">
                          <a:latin typeface="+mn-lt"/>
                          <a:ea typeface="Calibri"/>
                          <a:cs typeface="Times New Roman"/>
                        </a:rPr>
                        <a:t>R$ 14,99</a:t>
                      </a:r>
                      <a:r>
                        <a:rPr lang="pt-BR" sz="1200" baseline="0" dirty="0" smtClean="0">
                          <a:latin typeface="+mn-lt"/>
                          <a:ea typeface="Calibri"/>
                          <a:cs typeface="Times New Roman"/>
                        </a:rPr>
                        <a:t> A 99,99</a:t>
                      </a:r>
                      <a:endParaRPr lang="pt-BR" sz="120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endParaRPr lang="pt-BR" sz="12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pt-BR" sz="1200" dirty="0"/>
                    </a:p>
                  </a:txBody>
                  <a:tcPr marL="68580" marR="68580" marT="0" marB="0"/>
                </a:tc>
              </a:tr>
              <a:tr h="380725">
                <a:tc>
                  <a:txBody>
                    <a:bodyPr/>
                    <a:lstStyle/>
                    <a:p>
                      <a:r>
                        <a:rPr lang="pt-BR" sz="1200" smtClean="0"/>
                        <a:t>Lojas</a:t>
                      </a:r>
                      <a:r>
                        <a:rPr lang="pt-BR" sz="1200" baseline="0" smtClean="0"/>
                        <a:t>  Americanas</a:t>
                      </a:r>
                      <a:endParaRPr lang="pt-BR" sz="12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latin typeface="Calibri"/>
                          <a:ea typeface="Calibri"/>
                          <a:cs typeface="Times New Roman"/>
                        </a:rPr>
                        <a:t>Farol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>
                          <a:latin typeface="+mn-lt"/>
                          <a:ea typeface="Calibri"/>
                          <a:cs typeface="Times New Roman"/>
                        </a:rPr>
                        <a:t>ARVORE DE  NATAL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err="1" smtClean="0">
                          <a:latin typeface="+mn-lt"/>
                          <a:ea typeface="Calibri"/>
                          <a:cs typeface="Times New Roman"/>
                        </a:rPr>
                        <a:t>Christmas</a:t>
                      </a:r>
                      <a:r>
                        <a:rPr lang="pt-BR" sz="1200" dirty="0" smtClean="0">
                          <a:latin typeface="+mn-lt"/>
                          <a:ea typeface="Calibri"/>
                          <a:cs typeface="Times New Roman"/>
                        </a:rPr>
                        <a:t> Tradicionais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/>
                        <a:t>A PARTIR DE </a:t>
                      </a:r>
                      <a:r>
                        <a:rPr lang="pt-BR" sz="1200" dirty="0" smtClean="0">
                          <a:latin typeface="+mn-lt"/>
                          <a:ea typeface="Calibri"/>
                          <a:cs typeface="Times New Roman"/>
                        </a:rPr>
                        <a:t>R$ 39,99</a:t>
                      </a:r>
                      <a:r>
                        <a:rPr lang="pt-BR" sz="1200" baseline="0" dirty="0" smtClean="0">
                          <a:latin typeface="+mn-lt"/>
                          <a:ea typeface="Calibri"/>
                          <a:cs typeface="Times New Roman"/>
                        </a:rPr>
                        <a:t> A 99,99</a:t>
                      </a:r>
                      <a:endParaRPr lang="pt-BR" sz="120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endParaRPr lang="pt-BR" sz="12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pt-BR" sz="1200" dirty="0"/>
                    </a:p>
                  </a:txBody>
                  <a:tcPr marL="68580" marR="68580" marT="0" marB="0"/>
                </a:tc>
              </a:tr>
              <a:tr h="5768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smtClean="0"/>
                        <a:t>Lojas</a:t>
                      </a:r>
                      <a:r>
                        <a:rPr lang="pt-BR" sz="1200" baseline="0" smtClean="0"/>
                        <a:t>  Americanas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latin typeface="Calibri"/>
                          <a:ea typeface="Calibri"/>
                          <a:cs typeface="Times New Roman"/>
                        </a:rPr>
                        <a:t>Centro</a:t>
                      </a:r>
                      <a:r>
                        <a:rPr lang="pt-BR" sz="1200" baseline="0" dirty="0" smtClean="0">
                          <a:latin typeface="Calibri"/>
                          <a:ea typeface="Calibri"/>
                          <a:cs typeface="Times New Roman"/>
                        </a:rPr>
                        <a:t> e </a:t>
                      </a:r>
                      <a:r>
                        <a:rPr lang="pt-BR" sz="1200" dirty="0" smtClean="0">
                          <a:latin typeface="Calibri"/>
                          <a:ea typeface="Calibri"/>
                          <a:cs typeface="Times New Roman"/>
                        </a:rPr>
                        <a:t>Farol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>
                          <a:latin typeface="+mn-lt"/>
                          <a:ea typeface="Calibri"/>
                          <a:cs typeface="Times New Roman"/>
                        </a:rPr>
                        <a:t>ENFEITE</a:t>
                      </a:r>
                      <a:r>
                        <a:rPr lang="pt-BR" sz="1200" baseline="0" dirty="0" smtClean="0">
                          <a:latin typeface="+mn-lt"/>
                          <a:ea typeface="Calibri"/>
                          <a:cs typeface="Times New Roman"/>
                        </a:rPr>
                        <a:t> PELUCIA 1 M PAPAI  NOEL </a:t>
                      </a:r>
                      <a:endParaRPr lang="pt-BR" sz="1200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latin typeface="Calibri"/>
                          <a:ea typeface="Calibri"/>
                          <a:cs typeface="Times New Roman"/>
                        </a:rPr>
                        <a:t>GUIRLANDA</a:t>
                      </a:r>
                      <a:r>
                        <a:rPr lang="pt-BR" sz="1200" baseline="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pt-BR" sz="120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pt-BR" sz="1200" dirty="0" err="1" smtClean="0">
                          <a:latin typeface="+mn-lt"/>
                          <a:ea typeface="Calibri"/>
                          <a:cs typeface="Times New Roman"/>
                        </a:rPr>
                        <a:t>Christmas</a:t>
                      </a:r>
                      <a:r>
                        <a:rPr lang="pt-BR" sz="1200" dirty="0" smtClean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/>
                        <a:t>A PARTIR DE </a:t>
                      </a:r>
                      <a:r>
                        <a:rPr lang="pt-BR" sz="1200" dirty="0" smtClean="0">
                          <a:latin typeface="+mn-lt"/>
                          <a:ea typeface="Calibri"/>
                          <a:cs typeface="Times New Roman"/>
                        </a:rPr>
                        <a:t>R$ 19,99</a:t>
                      </a:r>
                      <a:r>
                        <a:rPr lang="pt-BR" sz="1200" baseline="0" dirty="0" smtClean="0">
                          <a:latin typeface="+mn-lt"/>
                          <a:ea typeface="Calibri"/>
                          <a:cs typeface="Times New Roman"/>
                        </a:rPr>
                        <a:t> A 69,99</a:t>
                      </a:r>
                      <a:endParaRPr lang="pt-BR" sz="120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endParaRPr lang="pt-BR" sz="12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pt-BR" sz="1200" dirty="0"/>
                    </a:p>
                  </a:txBody>
                  <a:tcPr marL="68580" marR="68580" marT="0" marB="0"/>
                </a:tc>
              </a:tr>
              <a:tr h="5768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smtClean="0"/>
                        <a:t>Lojas</a:t>
                      </a:r>
                      <a:r>
                        <a:rPr lang="pt-BR" sz="1200" baseline="0" smtClean="0"/>
                        <a:t>  Americanas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latin typeface="Calibri"/>
                          <a:ea typeface="Calibri"/>
                          <a:cs typeface="Times New Roman"/>
                        </a:rPr>
                        <a:t>Farol 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>
                          <a:latin typeface="+mn-lt"/>
                          <a:ea typeface="Calibri"/>
                          <a:cs typeface="Times New Roman"/>
                        </a:rPr>
                        <a:t>PANETTONE BAUDUCCO 400G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>
                          <a:latin typeface="+mn-lt"/>
                          <a:ea typeface="Calibri"/>
                          <a:cs typeface="Times New Roman"/>
                        </a:rPr>
                        <a:t>R$ 19,99</a:t>
                      </a:r>
                    </a:p>
                    <a:p>
                      <a:endParaRPr lang="pt-BR" sz="12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7112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7112"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7112"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7112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7112"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7112"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1457</TotalTime>
  <Words>1166</Words>
  <Application>Microsoft Office PowerPoint</Application>
  <PresentationFormat>Apresentação na tela (4:3)</PresentationFormat>
  <Paragraphs>440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6" baseType="lpstr">
      <vt:lpstr>Tema do Office</vt:lpstr>
      <vt:lpstr>Slide 1</vt:lpstr>
      <vt:lpstr>Slide 2</vt:lpstr>
      <vt:lpstr>Slide 3</vt:lpstr>
      <vt:lpstr>Slide 4</vt:lpstr>
      <vt:lpstr>Slide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Procon</cp:lastModifiedBy>
  <cp:revision>132</cp:revision>
  <dcterms:created xsi:type="dcterms:W3CDTF">2018-05-02T18:12:13Z</dcterms:created>
  <dcterms:modified xsi:type="dcterms:W3CDTF">2022-12-14T15:35:36Z</dcterms:modified>
</cp:coreProperties>
</file>