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516" y="8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7D6E-BB98-437F-8EA7-714D1349C56C}" type="datetimeFigureOut">
              <a:rPr lang="pt-BR" smtClean="0"/>
              <a:pPr/>
              <a:t>27/10/2022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20B54-E2EA-4EC9-B65F-8E4BA097F79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7D6E-BB98-437F-8EA7-714D1349C56C}" type="datetimeFigureOut">
              <a:rPr lang="pt-BR" smtClean="0"/>
              <a:pPr/>
              <a:t>27/10/2022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20B54-E2EA-4EC9-B65F-8E4BA097F79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7D6E-BB98-437F-8EA7-714D1349C56C}" type="datetimeFigureOut">
              <a:rPr lang="pt-BR" smtClean="0"/>
              <a:pPr/>
              <a:t>27/10/2022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20B54-E2EA-4EC9-B65F-8E4BA097F79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7D6E-BB98-437F-8EA7-714D1349C56C}" type="datetimeFigureOut">
              <a:rPr lang="pt-BR" smtClean="0"/>
              <a:pPr/>
              <a:t>27/10/2022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20B54-E2EA-4EC9-B65F-8E4BA097F79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7D6E-BB98-437F-8EA7-714D1349C56C}" type="datetimeFigureOut">
              <a:rPr lang="pt-BR" smtClean="0"/>
              <a:pPr/>
              <a:t>27/10/2022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20B54-E2EA-4EC9-B65F-8E4BA097F79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7D6E-BB98-437F-8EA7-714D1349C56C}" type="datetimeFigureOut">
              <a:rPr lang="pt-BR" smtClean="0"/>
              <a:pPr/>
              <a:t>27/10/2022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20B54-E2EA-4EC9-B65F-8E4BA097F79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7D6E-BB98-437F-8EA7-714D1349C56C}" type="datetimeFigureOut">
              <a:rPr lang="pt-BR" smtClean="0"/>
              <a:pPr/>
              <a:t>27/10/2022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20B54-E2EA-4EC9-B65F-8E4BA097F79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7D6E-BB98-437F-8EA7-714D1349C56C}" type="datetimeFigureOut">
              <a:rPr lang="pt-BR" smtClean="0"/>
              <a:pPr/>
              <a:t>27/10/2022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20B54-E2EA-4EC9-B65F-8E4BA097F79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7D6E-BB98-437F-8EA7-714D1349C56C}" type="datetimeFigureOut">
              <a:rPr lang="pt-BR" smtClean="0"/>
              <a:pPr/>
              <a:t>27/10/2022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20B54-E2EA-4EC9-B65F-8E4BA097F79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7D6E-BB98-437F-8EA7-714D1349C56C}" type="datetimeFigureOut">
              <a:rPr lang="pt-BR" smtClean="0"/>
              <a:pPr/>
              <a:t>27/10/2022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20B54-E2EA-4EC9-B65F-8E4BA097F79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07D6E-BB98-437F-8EA7-714D1349C56C}" type="datetimeFigureOut">
              <a:rPr lang="pt-BR" smtClean="0"/>
              <a:pPr/>
              <a:t>27/10/2022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20B54-E2EA-4EC9-B65F-8E4BA097F79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07D6E-BB98-437F-8EA7-714D1349C56C}" type="datetimeFigureOut">
              <a:rPr lang="pt-BR" smtClean="0"/>
              <a:pPr/>
              <a:t>27/10/2022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20B54-E2EA-4EC9-B65F-8E4BA097F79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capa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7728" y="144016"/>
            <a:ext cx="9231728" cy="6713984"/>
          </a:xfrm>
        </p:spPr>
      </p:pic>
      <p:sp>
        <p:nvSpPr>
          <p:cNvPr id="3" name="CaixaDeTexto 2"/>
          <p:cNvSpPr txBox="1"/>
          <p:nvPr/>
        </p:nvSpPr>
        <p:spPr>
          <a:xfrm>
            <a:off x="1475656" y="3068960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latin typeface="Antique Olive" pitchFamily="34" charset="0"/>
              </a:rPr>
              <a:t>LISTA DE PREÇOS – CAIXÃO, FLORES E VELAS</a:t>
            </a:r>
          </a:p>
          <a:p>
            <a:pPr algn="ctr"/>
            <a:r>
              <a:rPr lang="pt-BR" sz="2000" dirty="0" smtClean="0">
                <a:latin typeface="Antique Olive" pitchFamily="34" charset="0"/>
              </a:rPr>
              <a:t>PROCON ALAGOAS</a:t>
            </a:r>
            <a:endParaRPr lang="pt-BR" sz="2000" dirty="0">
              <a:latin typeface="Antique Olive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8018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500034" y="638499"/>
          <a:ext cx="7786744" cy="6402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/>
                <a:gridCol w="964996"/>
                <a:gridCol w="953367"/>
                <a:gridCol w="953367"/>
                <a:gridCol w="1057360"/>
                <a:gridCol w="1052200"/>
                <a:gridCol w="851955"/>
                <a:gridCol w="953367"/>
              </a:tblGrid>
              <a:tr h="2530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Lojafun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Peso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Tipo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Flor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Grupo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Chagas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050" baseline="0" dirty="0" smtClean="0">
                          <a:latin typeface="Calibri"/>
                          <a:ea typeface="Calibri"/>
                          <a:cs typeface="Times New Roman"/>
                        </a:rPr>
                        <a:t> Luiz Avelino Pereira, 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aseline="0" dirty="0" err="1" smtClean="0">
                          <a:latin typeface="Calibri"/>
                          <a:ea typeface="Calibri"/>
                          <a:cs typeface="Times New Roman"/>
                        </a:rPr>
                        <a:t>Cleto</a:t>
                      </a:r>
                      <a:endParaRPr lang="pt-BR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Criança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450,00 Á 650,00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Grupo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Chagas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050" baseline="0" dirty="0" smtClean="0">
                          <a:latin typeface="Calibri"/>
                          <a:ea typeface="Calibri"/>
                          <a:cs typeface="Times New Roman"/>
                        </a:rPr>
                        <a:t> Luiz Avelino Pereira, 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aseline="0" dirty="0" err="1" smtClean="0">
                          <a:latin typeface="Calibri"/>
                          <a:ea typeface="Calibri"/>
                          <a:cs typeface="Times New Roman"/>
                        </a:rPr>
                        <a:t>Cleto</a:t>
                      </a:r>
                      <a:endParaRPr lang="pt-BR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45kg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1.60m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$:1.200,00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Grupo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Chagas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050" baseline="0" dirty="0" smtClean="0">
                          <a:latin typeface="Calibri"/>
                          <a:ea typeface="Calibri"/>
                          <a:cs typeface="Times New Roman"/>
                        </a:rPr>
                        <a:t> Luiz Avelino Pereira, 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aseline="0" dirty="0" err="1" smtClean="0">
                          <a:latin typeface="Calibri"/>
                          <a:ea typeface="Calibri"/>
                          <a:cs typeface="Times New Roman"/>
                        </a:rPr>
                        <a:t>Cleto</a:t>
                      </a:r>
                      <a:endParaRPr lang="pt-BR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80 a 100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Kg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1.500,00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Grupo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Chagas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050" baseline="0" dirty="0" smtClean="0">
                          <a:latin typeface="Calibri"/>
                          <a:ea typeface="Calibri"/>
                          <a:cs typeface="Times New Roman"/>
                        </a:rPr>
                        <a:t> Luiz Avelino Pereira, 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aseline="0" dirty="0" err="1" smtClean="0">
                          <a:latin typeface="Calibri"/>
                          <a:ea typeface="Calibri"/>
                          <a:cs typeface="Times New Roman"/>
                        </a:rPr>
                        <a:t>Cleto</a:t>
                      </a:r>
                      <a:endParaRPr lang="pt-BR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100 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120 Kg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$:1.800,00 Á 2.800,00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Grupo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Chagas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050" baseline="0" dirty="0" smtClean="0">
                          <a:latin typeface="Calibri"/>
                          <a:ea typeface="Calibri"/>
                          <a:cs typeface="Times New Roman"/>
                        </a:rPr>
                        <a:t> Luiz Avelino Pereira, 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aseline="0" dirty="0" err="1" smtClean="0">
                          <a:latin typeface="Calibri"/>
                          <a:ea typeface="Calibri"/>
                          <a:cs typeface="Times New Roman"/>
                        </a:rPr>
                        <a:t>Cleto</a:t>
                      </a:r>
                      <a:endParaRPr lang="pt-BR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300 KG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3.500,00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Grupo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Chagas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050" baseline="0" dirty="0" smtClean="0">
                          <a:latin typeface="Calibri"/>
                          <a:ea typeface="Calibri"/>
                          <a:cs typeface="Times New Roman"/>
                        </a:rPr>
                        <a:t> Luiz Avelino Pereira, 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aseline="0" dirty="0" err="1" smtClean="0">
                          <a:latin typeface="Calibri"/>
                          <a:ea typeface="Calibri"/>
                          <a:cs typeface="Times New Roman"/>
                        </a:rPr>
                        <a:t>Cleto</a:t>
                      </a:r>
                      <a:endParaRPr lang="pt-BR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Artigo luxo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12.000,00 á 17.000,00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Grupo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Chagas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050" baseline="0" dirty="0" smtClean="0">
                          <a:latin typeface="Calibri"/>
                          <a:ea typeface="Calibri"/>
                          <a:cs typeface="Times New Roman"/>
                        </a:rPr>
                        <a:t> Luiz Avelino Pereira, 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aseline="0" dirty="0" err="1" smtClean="0">
                          <a:latin typeface="Calibri"/>
                          <a:ea typeface="Calibri"/>
                          <a:cs typeface="Times New Roman"/>
                        </a:rPr>
                        <a:t>Cleto</a:t>
                      </a:r>
                      <a:endParaRPr lang="pt-BR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Coroa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Ramalho Natural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50,00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á 180,00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Grupo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Chagas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dirty="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050" baseline="0" dirty="0" smtClean="0">
                          <a:latin typeface="Calibri"/>
                          <a:ea typeface="Calibri"/>
                          <a:cs typeface="Times New Roman"/>
                        </a:rPr>
                        <a:t> Luiz Avelino Pereira, 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50" baseline="0" dirty="0" err="1" smtClean="0">
                          <a:latin typeface="Calibri"/>
                          <a:ea typeface="Calibri"/>
                          <a:cs typeface="Times New Roman"/>
                        </a:rPr>
                        <a:t>Cleto</a:t>
                      </a:r>
                      <a:endParaRPr lang="pt-BR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Buquê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de flores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50,00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8018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500034" y="899510"/>
          <a:ext cx="7786744" cy="4029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761"/>
                <a:gridCol w="953367"/>
                <a:gridCol w="953367"/>
                <a:gridCol w="953367"/>
                <a:gridCol w="1054780"/>
                <a:gridCol w="1054780"/>
                <a:gridCol w="851955"/>
                <a:gridCol w="953367"/>
              </a:tblGrid>
              <a:tr h="7286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Lojafun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Peso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Tipo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Flor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Santa Luiza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100" dirty="0" smtClean="0"/>
                        <a:t>Av.</a:t>
                      </a:r>
                      <a:r>
                        <a:rPr lang="pt-BR" sz="1100" baseline="0" dirty="0" smtClean="0"/>
                        <a:t> Luiz </a:t>
                      </a:r>
                      <a:r>
                        <a:rPr lang="pt-BR" sz="1100" baseline="0" dirty="0" err="1" smtClean="0"/>
                        <a:t>Avelmo</a:t>
                      </a:r>
                      <a:r>
                        <a:rPr lang="pt-BR" sz="1100" baseline="0" dirty="0" smtClean="0"/>
                        <a:t> Pereira, 500-</a:t>
                      </a:r>
                    </a:p>
                    <a:p>
                      <a:r>
                        <a:rPr lang="pt-BR" sz="1100" baseline="0" dirty="0" err="1" smtClean="0"/>
                        <a:t>Cleto</a:t>
                      </a:r>
                      <a:r>
                        <a:rPr lang="pt-BR" sz="1100" baseline="0" dirty="0" smtClean="0"/>
                        <a:t> </a:t>
                      </a:r>
                      <a:endParaRPr lang="pt-BR" sz="11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Criança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600,00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á 800,00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92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Santa Luiza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100" smtClean="0"/>
                        <a:t>Av.</a:t>
                      </a:r>
                      <a:r>
                        <a:rPr lang="pt-BR" sz="1100" baseline="0" smtClean="0"/>
                        <a:t> Luiz Avelmo Pereira, 500-</a:t>
                      </a:r>
                    </a:p>
                    <a:p>
                      <a:r>
                        <a:rPr lang="pt-BR" sz="1100" baseline="0" smtClean="0"/>
                        <a:t>Cleto </a:t>
                      </a:r>
                      <a:endParaRPr lang="pt-BR" sz="11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70 kg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á 90kg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1.500,00 á 7.000,00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Santa Luiza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100" smtClean="0"/>
                        <a:t>Av.</a:t>
                      </a:r>
                      <a:r>
                        <a:rPr lang="pt-BR" sz="1100" baseline="0" smtClean="0"/>
                        <a:t> Luiz Avelmo Pereira, 500-</a:t>
                      </a:r>
                    </a:p>
                    <a:p>
                      <a:r>
                        <a:rPr lang="pt-BR" sz="1100" baseline="0" smtClean="0"/>
                        <a:t>Cleto </a:t>
                      </a:r>
                      <a:endParaRPr lang="pt-BR" sz="11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120 kg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2.500,00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Santa Luiza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100" dirty="0" smtClean="0"/>
                        <a:t>Av.</a:t>
                      </a:r>
                      <a:r>
                        <a:rPr lang="pt-BR" sz="1100" baseline="0" dirty="0" smtClean="0"/>
                        <a:t> Luiz </a:t>
                      </a:r>
                      <a:r>
                        <a:rPr lang="pt-BR" sz="1100" baseline="0" dirty="0" err="1" smtClean="0"/>
                        <a:t>Avelmo</a:t>
                      </a:r>
                      <a:r>
                        <a:rPr lang="pt-BR" sz="1100" baseline="0" dirty="0" smtClean="0"/>
                        <a:t> Pereira, 500-</a:t>
                      </a:r>
                    </a:p>
                    <a:p>
                      <a:r>
                        <a:rPr lang="pt-BR" sz="1100" baseline="0" dirty="0" err="1" smtClean="0"/>
                        <a:t>Cleto</a:t>
                      </a:r>
                      <a:r>
                        <a:rPr lang="pt-BR" sz="1100" baseline="0" dirty="0" smtClean="0"/>
                        <a:t> </a:t>
                      </a:r>
                      <a:endParaRPr lang="pt-BR" sz="11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130 kg 210 m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6.000,00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075240" cy="58018"/>
          </a:xfrm>
        </p:spPr>
        <p:txBody>
          <a:bodyPr>
            <a:normAutofit fontScale="90000"/>
          </a:bodyPr>
          <a:lstStyle/>
          <a:p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571472" y="928671"/>
          <a:ext cx="7858180" cy="3145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044"/>
                <a:gridCol w="962113"/>
                <a:gridCol w="962113"/>
                <a:gridCol w="962113"/>
                <a:gridCol w="1064457"/>
                <a:gridCol w="1064457"/>
                <a:gridCol w="859770"/>
                <a:gridCol w="962113"/>
              </a:tblGrid>
              <a:tr h="5119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Lojafun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Peso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Tipo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Flor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19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err="1" smtClean="0">
                          <a:latin typeface="+mn-lt"/>
                          <a:ea typeface="Calibri"/>
                          <a:cs typeface="Times New Roman"/>
                        </a:rPr>
                        <a:t>Plasvida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Tv.</a:t>
                      </a:r>
                      <a:r>
                        <a:rPr lang="pt-BR" sz="1200" baseline="0" dirty="0" smtClean="0"/>
                        <a:t> Padre </a:t>
                      </a:r>
                      <a:r>
                        <a:rPr lang="pt-BR" sz="1200" baseline="0" dirty="0" err="1" smtClean="0"/>
                        <a:t>Cicero</a:t>
                      </a:r>
                      <a:r>
                        <a:rPr lang="pt-BR" sz="1200" baseline="0" dirty="0" smtClean="0"/>
                        <a:t> 125-</a:t>
                      </a:r>
                    </a:p>
                    <a:p>
                      <a:r>
                        <a:rPr lang="pt-BR" sz="1200" baseline="0" dirty="0" err="1" smtClean="0"/>
                        <a:t>Cleto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Criança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400,00 á 1.200,00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19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Plasvida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Tv.</a:t>
                      </a:r>
                      <a:r>
                        <a:rPr lang="pt-BR" sz="1200" baseline="0" smtClean="0"/>
                        <a:t> Padre Cicero 125-</a:t>
                      </a:r>
                    </a:p>
                    <a:p>
                      <a:r>
                        <a:rPr lang="pt-BR" sz="1200" baseline="0" smtClean="0"/>
                        <a:t>Cleto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1.60m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1.600,00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679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Plasvida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Tv.</a:t>
                      </a:r>
                      <a:r>
                        <a:rPr lang="pt-BR" sz="1200" baseline="0" smtClean="0"/>
                        <a:t> Padre Cicero 125-</a:t>
                      </a:r>
                    </a:p>
                    <a:p>
                      <a:r>
                        <a:rPr lang="pt-BR" sz="1200" baseline="0" smtClean="0"/>
                        <a:t>Cleto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80 a 100 Kg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1.200,00 á 2.500,00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679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err="1" smtClean="0">
                          <a:latin typeface="+mn-lt"/>
                          <a:ea typeface="Calibri"/>
                          <a:cs typeface="Times New Roman"/>
                        </a:rPr>
                        <a:t>Plasvida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Tv.</a:t>
                      </a:r>
                      <a:r>
                        <a:rPr lang="pt-BR" sz="1200" baseline="0" dirty="0" smtClean="0"/>
                        <a:t> Padre </a:t>
                      </a:r>
                      <a:r>
                        <a:rPr lang="pt-BR" sz="1200" baseline="0" dirty="0" err="1" smtClean="0"/>
                        <a:t>Cicero</a:t>
                      </a:r>
                      <a:r>
                        <a:rPr lang="pt-BR" sz="1200" baseline="0" dirty="0" smtClean="0"/>
                        <a:t> 125-</a:t>
                      </a:r>
                    </a:p>
                    <a:p>
                      <a:r>
                        <a:rPr lang="pt-BR" sz="1200" baseline="0" dirty="0" err="1" smtClean="0"/>
                        <a:t>Cleto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100 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120 Kg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3.000,00 á 6.000,00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075240" cy="58018"/>
          </a:xfrm>
        </p:spPr>
        <p:txBody>
          <a:bodyPr>
            <a:normAutofit fontScale="90000"/>
          </a:bodyPr>
          <a:lstStyle/>
          <a:p>
            <a:r>
              <a:rPr lang="pt-BR" dirty="0">
                <a:ea typeface="Calibri"/>
                <a:cs typeface="Times New Roman"/>
              </a:rPr>
              <a:t>Funerária Paz União</a:t>
            </a:r>
            <a:br>
              <a:rPr lang="pt-BR" dirty="0">
                <a:ea typeface="Calibri"/>
                <a:cs typeface="Times New Roman"/>
              </a:rPr>
            </a:b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571472" y="1142984"/>
          <a:ext cx="7858180" cy="2428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044"/>
                <a:gridCol w="962113"/>
                <a:gridCol w="962113"/>
                <a:gridCol w="962113"/>
                <a:gridCol w="1064457"/>
                <a:gridCol w="1064457"/>
                <a:gridCol w="859770"/>
                <a:gridCol w="962113"/>
              </a:tblGrid>
              <a:tr h="8096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Lojafun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Peso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Tipo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Flor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192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santo Antônio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vereador Dário Marsiglia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err="1" smtClean="0">
                          <a:latin typeface="Calibri"/>
                          <a:ea typeface="Calibri"/>
                          <a:cs typeface="Times New Roman"/>
                        </a:rPr>
                        <a:t>Cleto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Criança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(anjinho)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pt-BR" sz="1200" baseline="0" dirty="0" err="1" smtClean="0">
                          <a:latin typeface="+mn-lt"/>
                          <a:ea typeface="Calibri"/>
                          <a:cs typeface="Times New Roman"/>
                        </a:rPr>
                        <a:t>adolec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.)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300,00 á 900,00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857232"/>
            <a:ext cx="8075240" cy="58018"/>
          </a:xfrm>
        </p:spPr>
        <p:txBody>
          <a:bodyPr>
            <a:normAutofit fontScale="90000"/>
          </a:bodyPr>
          <a:lstStyle/>
          <a:p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571472" y="714356"/>
          <a:ext cx="7858180" cy="3989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044"/>
                <a:gridCol w="962113"/>
                <a:gridCol w="962113"/>
                <a:gridCol w="962113"/>
                <a:gridCol w="1064457"/>
                <a:gridCol w="1064457"/>
                <a:gridCol w="859770"/>
                <a:gridCol w="962113"/>
              </a:tblGrid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Lojafun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Peso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Tipo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Flor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Tv.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 Calabar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, 691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Prado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Criança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800,00 á 1.200,00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Tv. Calabar, 691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Prado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80 a 100 Kg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2.600,00 á 6.000,00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Tv. Calabar, 691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Prado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Jarro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pequeno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40,00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6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Tv. Calabar, 691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Prado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Coroa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Ramalhete Natural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160,00 á 400,00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6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Tv. Calabar, 691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Prado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Buquê 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de f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lores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70,00 á 80,00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Tv. Calabar, 691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Prado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Coroas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+mn-lt"/>
                          <a:ea typeface="Calibri"/>
                          <a:cs typeface="Times New Roman"/>
                        </a:rPr>
                        <a:t>Artificais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100,00 á 200,00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Tv.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 Calabar, 691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Prado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Velas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Pequena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5,00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857232"/>
            <a:ext cx="8075240" cy="58018"/>
          </a:xfrm>
        </p:spPr>
        <p:txBody>
          <a:bodyPr>
            <a:normAutofit fontScale="90000"/>
          </a:bodyPr>
          <a:lstStyle/>
          <a:p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571472" y="714356"/>
          <a:ext cx="7858180" cy="3557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044"/>
                <a:gridCol w="962113"/>
                <a:gridCol w="962113"/>
                <a:gridCol w="962113"/>
                <a:gridCol w="1064457"/>
                <a:gridCol w="1064457"/>
                <a:gridCol w="859770"/>
                <a:gridCol w="962113"/>
              </a:tblGrid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Lojafun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Peso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Tipo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Flor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Adulto+ Roupa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100kg 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R$:3.000,00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á 12.000,00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60cm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R$:600,00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80cm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R$:700,00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Coroa G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200,00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6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Ramalhete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R$:30,00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6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+mn-lt"/>
                          <a:ea typeface="Calibri"/>
                          <a:cs typeface="Times New Roman"/>
                        </a:rPr>
                        <a:t>Planvida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Coroa artificial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R$:130,00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á 150,00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000108"/>
            <a:ext cx="8218084" cy="714356"/>
          </a:xfrm>
        </p:spPr>
        <p:txBody>
          <a:bodyPr>
            <a:normAutofit fontScale="90000"/>
          </a:bodyPr>
          <a:lstStyle/>
          <a:p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571472" y="714356"/>
          <a:ext cx="7858180" cy="4286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044"/>
                <a:gridCol w="962113"/>
                <a:gridCol w="962113"/>
                <a:gridCol w="962113"/>
                <a:gridCol w="1064457"/>
                <a:gridCol w="1064457"/>
                <a:gridCol w="859770"/>
                <a:gridCol w="962113"/>
              </a:tblGrid>
              <a:tr h="5372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Lojafun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Peso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Tipo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Flor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São Francisco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Prado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80kg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1500,00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São Francisco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Prado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130kg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6,500,00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São Francisco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Prado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Coroa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120,00 á 300,00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01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São Francisco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Prado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Buque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40,00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á 100,00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01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São Francisco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Prado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Vazos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P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20,00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M 30,00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72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São Francisco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Prado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Coroa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Artificial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25,00 á 150,00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000108"/>
            <a:ext cx="8218084" cy="714356"/>
          </a:xfrm>
        </p:spPr>
        <p:txBody>
          <a:bodyPr>
            <a:normAutofit fontScale="90000"/>
          </a:bodyPr>
          <a:lstStyle/>
          <a:p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571472" y="714356"/>
          <a:ext cx="7858180" cy="7434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044"/>
                <a:gridCol w="979220"/>
                <a:gridCol w="945006"/>
                <a:gridCol w="962113"/>
                <a:gridCol w="1064457"/>
                <a:gridCol w="1064457"/>
                <a:gridCol w="859770"/>
                <a:gridCol w="962113"/>
              </a:tblGrid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Lojafun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Peso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Tipo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Flor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r>
                        <a:rPr lang="pt-BR" sz="1100" dirty="0" err="1" smtClean="0"/>
                        <a:t>Ivanilson</a:t>
                      </a:r>
                      <a:r>
                        <a:rPr lang="pt-BR" sz="1100" dirty="0" smtClean="0"/>
                        <a:t> Flores</a:t>
                      </a:r>
                      <a:endParaRPr lang="pt-BR" sz="11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100" dirty="0" smtClean="0"/>
                        <a:t>Rua santo Pacheco</a:t>
                      </a:r>
                      <a:r>
                        <a:rPr lang="pt-BR" sz="1100" baseline="0" dirty="0" smtClean="0"/>
                        <a:t> 180 centro  </a:t>
                      </a:r>
                      <a:endParaRPr lang="pt-BR" sz="11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100" dirty="0" smtClean="0"/>
                        <a:t>Flores do</a:t>
                      </a:r>
                      <a:r>
                        <a:rPr lang="pt-BR" sz="1100" baseline="0" dirty="0" smtClean="0"/>
                        <a:t> campo </a:t>
                      </a:r>
                      <a:endParaRPr lang="pt-BR" sz="11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40,00 Pacote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r>
                        <a:rPr lang="pt-BR" sz="1100" dirty="0" smtClean="0"/>
                        <a:t>Só</a:t>
                      </a:r>
                      <a:r>
                        <a:rPr lang="pt-BR" sz="1100" baseline="0" dirty="0" smtClean="0"/>
                        <a:t> Flores</a:t>
                      </a:r>
                      <a:endParaRPr lang="pt-BR" sz="11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100" dirty="0" smtClean="0"/>
                        <a:t>Av. </a:t>
                      </a:r>
                      <a:r>
                        <a:rPr lang="pt-BR" sz="1100" dirty="0" err="1" smtClean="0"/>
                        <a:t>siqueiras</a:t>
                      </a:r>
                      <a:r>
                        <a:rPr lang="pt-BR" sz="1100" dirty="0" smtClean="0"/>
                        <a:t> campos</a:t>
                      </a:r>
                    </a:p>
                    <a:p>
                      <a:r>
                        <a:rPr lang="pt-BR" sz="1100" dirty="0" smtClean="0"/>
                        <a:t> prado</a:t>
                      </a:r>
                      <a:endParaRPr lang="pt-BR" sz="11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100" dirty="0" err="1" smtClean="0"/>
                        <a:t>Burquê</a:t>
                      </a:r>
                      <a:r>
                        <a:rPr lang="pt-BR" sz="1100" dirty="0" smtClean="0"/>
                        <a:t> (Flor do Campo</a:t>
                      </a:r>
                      <a:r>
                        <a:rPr lang="pt-BR" sz="1100" baseline="0" dirty="0" smtClean="0"/>
                        <a:t> ou Rosa) </a:t>
                      </a:r>
                      <a:endParaRPr lang="pt-BR" sz="11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40,00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Flores</a:t>
                      </a:r>
                      <a:r>
                        <a:rPr lang="pt-BR" sz="1200" baseline="0" dirty="0" smtClean="0"/>
                        <a:t> de Arte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Av.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baseline="0" dirty="0" err="1" smtClean="0"/>
                        <a:t>maceio</a:t>
                      </a:r>
                      <a:r>
                        <a:rPr lang="pt-BR" sz="1200" baseline="0" dirty="0" smtClean="0"/>
                        <a:t> 88 tabuleiro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Rosas</a:t>
                      </a:r>
                      <a:r>
                        <a:rPr lang="pt-BR" sz="1200" baseline="0" dirty="0" smtClean="0"/>
                        <a:t> Vermelhas (</a:t>
                      </a:r>
                      <a:r>
                        <a:rPr lang="pt-BR" sz="1200" baseline="0" dirty="0" err="1" smtClean="0"/>
                        <a:t>Burquê</a:t>
                      </a:r>
                      <a:r>
                        <a:rPr lang="pt-BR" sz="1200" baseline="0" dirty="0" smtClean="0"/>
                        <a:t>)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8,00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uma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 rosa)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r>
                        <a:rPr lang="pt-BR" sz="1200" smtClean="0"/>
                        <a:t>Flores</a:t>
                      </a:r>
                      <a:r>
                        <a:rPr lang="pt-BR" sz="1200" baseline="0" smtClean="0"/>
                        <a:t> de Arte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Av.</a:t>
                      </a:r>
                      <a:r>
                        <a:rPr lang="pt-BR" sz="1200" baseline="0" smtClean="0"/>
                        <a:t> maceio 88 tabuleiro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Rosas</a:t>
                      </a:r>
                      <a:r>
                        <a:rPr lang="pt-BR" sz="1200" baseline="0" dirty="0" smtClean="0"/>
                        <a:t> Vermelhas (</a:t>
                      </a:r>
                      <a:r>
                        <a:rPr lang="pt-BR" sz="1200" baseline="0" dirty="0" err="1" smtClean="0"/>
                        <a:t>Burquê</a:t>
                      </a:r>
                      <a:r>
                        <a:rPr lang="pt-BR" sz="1200" baseline="0" dirty="0" smtClean="0"/>
                        <a:t>)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90,00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( 6  (seis) Rosas )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r>
                        <a:rPr lang="pt-BR" sz="1200" smtClean="0"/>
                        <a:t>Flores</a:t>
                      </a:r>
                      <a:r>
                        <a:rPr lang="pt-BR" sz="1200" baseline="0" smtClean="0"/>
                        <a:t> de Arte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Av.</a:t>
                      </a:r>
                      <a:r>
                        <a:rPr lang="pt-BR" sz="1200" baseline="0" smtClean="0"/>
                        <a:t> maceio 88 tabuleiro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Rosas</a:t>
                      </a:r>
                      <a:r>
                        <a:rPr lang="pt-BR" sz="1200" baseline="0" dirty="0" smtClean="0"/>
                        <a:t> Vermelhas (</a:t>
                      </a:r>
                      <a:r>
                        <a:rPr lang="pt-BR" sz="1200" baseline="0" dirty="0" err="1" smtClean="0"/>
                        <a:t>Burquê</a:t>
                      </a:r>
                      <a:r>
                        <a:rPr lang="pt-BR" sz="1200" baseline="0" dirty="0" smtClean="0"/>
                        <a:t>)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125,00 ( 12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(Doze) rosas)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645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Flores</a:t>
                      </a:r>
                      <a:r>
                        <a:rPr lang="pt-BR" sz="1200" baseline="0" dirty="0" smtClean="0"/>
                        <a:t> de Arte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Av.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baseline="0" dirty="0" err="1" smtClean="0"/>
                        <a:t>maceio</a:t>
                      </a:r>
                      <a:r>
                        <a:rPr lang="pt-BR" sz="1200" baseline="0" dirty="0" smtClean="0"/>
                        <a:t> 88 tabuleiro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Flor</a:t>
                      </a:r>
                      <a:r>
                        <a:rPr lang="pt-BR" sz="1200" baseline="0" dirty="0" smtClean="0"/>
                        <a:t> do Campo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75,00 á 115,00 ( </a:t>
                      </a: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Burquê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645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Só Flores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Av. </a:t>
                      </a:r>
                      <a:r>
                        <a:rPr lang="pt-BR" sz="1200" dirty="0" err="1" smtClean="0"/>
                        <a:t>siqueiras</a:t>
                      </a:r>
                      <a:r>
                        <a:rPr lang="pt-BR" sz="1200" dirty="0" smtClean="0"/>
                        <a:t> campos</a:t>
                      </a:r>
                    </a:p>
                    <a:p>
                      <a:r>
                        <a:rPr lang="pt-BR" sz="1200" dirty="0" smtClean="0"/>
                        <a:t> prado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Coroa</a:t>
                      </a:r>
                      <a:r>
                        <a:rPr lang="pt-BR" sz="1200" baseline="0" dirty="0" smtClean="0"/>
                        <a:t> com Faixa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130,00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err="1" smtClean="0"/>
                        <a:t>Ivanilson</a:t>
                      </a:r>
                      <a:r>
                        <a:rPr lang="pt-BR" sz="1200" dirty="0" smtClean="0"/>
                        <a:t> Flores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Rua santo Pacheco</a:t>
                      </a:r>
                      <a:r>
                        <a:rPr lang="pt-BR" sz="1200" baseline="0" dirty="0" smtClean="0"/>
                        <a:t> 180 centro  </a:t>
                      </a:r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coroa fúnebres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120,00 á 200,00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err="1" smtClean="0"/>
                        <a:t>Ivanilson</a:t>
                      </a:r>
                      <a:r>
                        <a:rPr lang="pt-BR" sz="1200" dirty="0" smtClean="0"/>
                        <a:t> Flores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Rua santo Pacheco</a:t>
                      </a:r>
                      <a:r>
                        <a:rPr lang="pt-BR" sz="1200" baseline="0" dirty="0" smtClean="0"/>
                        <a:t> 180 centro  </a:t>
                      </a:r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Vasos plantados (margarida, </a:t>
                      </a:r>
                      <a:r>
                        <a:rPr lang="pt-BR" sz="1200" dirty="0" err="1" smtClean="0"/>
                        <a:t>crisatenos</a:t>
                      </a:r>
                      <a:r>
                        <a:rPr lang="pt-BR" sz="1200" dirty="0" smtClean="0"/>
                        <a:t>,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baseline="0" dirty="0" err="1" smtClean="0"/>
                        <a:t>calandivas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a partir de 40,00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Floricultura</a:t>
                      </a:r>
                      <a:r>
                        <a:rPr lang="pt-BR" sz="1200" baseline="0" dirty="0" smtClean="0"/>
                        <a:t> arte </a:t>
                      </a:r>
                      <a:r>
                        <a:rPr lang="pt-BR" sz="1200" baseline="0" dirty="0" err="1" smtClean="0"/>
                        <a:t>cia</a:t>
                      </a:r>
                      <a:r>
                        <a:rPr lang="pt-BR" sz="1200" baseline="0" dirty="0" smtClean="0"/>
                        <a:t> (filial da adi flores )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Rua</a:t>
                      </a:r>
                      <a:r>
                        <a:rPr lang="pt-BR" sz="1200" baseline="0" dirty="0" smtClean="0"/>
                        <a:t> do </a:t>
                      </a:r>
                      <a:r>
                        <a:rPr lang="pt-BR" sz="1200" baseline="0" dirty="0" err="1" smtClean="0"/>
                        <a:t>encato</a:t>
                      </a:r>
                      <a:r>
                        <a:rPr lang="pt-BR" sz="1200" baseline="0" dirty="0" smtClean="0"/>
                        <a:t> ( conj. José da silva </a:t>
                      </a:r>
                      <a:r>
                        <a:rPr lang="pt-BR" sz="1200" baseline="0" dirty="0" err="1" smtClean="0"/>
                        <a:t>peixoto</a:t>
                      </a:r>
                      <a:r>
                        <a:rPr lang="pt-BR" sz="1200" baseline="0" dirty="0" smtClean="0"/>
                        <a:t>)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Vasos plantados (margarida, crisântemos,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baseline="0" dirty="0" err="1" smtClean="0"/>
                        <a:t>calandiva</a:t>
                      </a:r>
                      <a:endParaRPr lang="pt-BR" sz="1200" dirty="0" smtClean="0"/>
                    </a:p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$: a partir 40,00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26/10/2022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000108"/>
            <a:ext cx="8218084" cy="714356"/>
          </a:xfrm>
        </p:spPr>
        <p:txBody>
          <a:bodyPr>
            <a:normAutofit fontScale="90000"/>
          </a:bodyPr>
          <a:lstStyle/>
          <a:p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571472" y="714356"/>
          <a:ext cx="7858180" cy="294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044"/>
                <a:gridCol w="962113"/>
                <a:gridCol w="962113"/>
                <a:gridCol w="962113"/>
                <a:gridCol w="1064457"/>
                <a:gridCol w="1064457"/>
                <a:gridCol w="859770"/>
                <a:gridCol w="962113"/>
              </a:tblGrid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Lojafun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Peso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Tipo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Flor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Aliança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Criança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R$:200,00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á 500,00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Aliança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45kg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1.97m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R$:100,00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Á 200,00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Aliança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80 a 100 Kg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1.200,00 á 5.000,00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Aliança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100 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120 Kg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1.800,00 á 3.500,00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Aliança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Coroas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+mn-lt"/>
                          <a:ea typeface="Calibri"/>
                          <a:cs typeface="Times New Roman"/>
                        </a:rPr>
                        <a:t>Artificais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40,00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á 200,00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_26/10/2022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000108"/>
            <a:ext cx="8218084" cy="714356"/>
          </a:xfrm>
        </p:spPr>
        <p:txBody>
          <a:bodyPr>
            <a:normAutofit fontScale="90000"/>
          </a:bodyPr>
          <a:lstStyle/>
          <a:p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428596" y="1428736"/>
          <a:ext cx="7858180" cy="1261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044"/>
                <a:gridCol w="962113"/>
                <a:gridCol w="962113"/>
                <a:gridCol w="962113"/>
                <a:gridCol w="1064457"/>
                <a:gridCol w="1064457"/>
                <a:gridCol w="859770"/>
                <a:gridCol w="962113"/>
              </a:tblGrid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Lojafun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Peso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Tipo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Flor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Aliança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350kg 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R$:6.000,00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Funerária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Aliança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300kg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4.500,00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00098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214422"/>
            <a:ext cx="8218084" cy="714356"/>
          </a:xfrm>
        </p:spPr>
        <p:txBody>
          <a:bodyPr>
            <a:normAutofit fontScale="90000"/>
          </a:bodyPr>
          <a:lstStyle/>
          <a:p>
            <a:r>
              <a:rPr lang="pt-BR" dirty="0">
                <a:ea typeface="Calibri"/>
                <a:cs typeface="Times New Roman"/>
              </a:rPr>
              <a:t>Caminho da Paz</a:t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500034" y="714356"/>
          <a:ext cx="7858180" cy="214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044"/>
                <a:gridCol w="962113"/>
                <a:gridCol w="962113"/>
                <a:gridCol w="962113"/>
                <a:gridCol w="1064457"/>
                <a:gridCol w="1064457"/>
                <a:gridCol w="859770"/>
                <a:gridCol w="962113"/>
              </a:tblGrid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Lojafun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Peso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Tipo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Flor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Cerimonial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São Matheus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Av.</a:t>
                      </a:r>
                      <a:r>
                        <a:rPr lang="pt-BR" sz="1200" baseline="0" dirty="0" smtClean="0"/>
                        <a:t> Siqueira Campos 792-</a:t>
                      </a:r>
                    </a:p>
                    <a:p>
                      <a:r>
                        <a:rPr lang="pt-BR" sz="1200" baseline="0" dirty="0" smtClean="0"/>
                        <a:t>Prado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120lg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2.800,00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Cerimonial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São Matheus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Av.</a:t>
                      </a:r>
                      <a:r>
                        <a:rPr lang="pt-BR" sz="1200" baseline="0" dirty="0" smtClean="0"/>
                        <a:t> Siqueira Campos 792-</a:t>
                      </a:r>
                    </a:p>
                    <a:p>
                      <a:r>
                        <a:rPr lang="pt-BR" sz="1200" baseline="0" dirty="0" smtClean="0"/>
                        <a:t>Prado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80 a 100 Kg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1.200,00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Cerimonial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São Matheus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Av.</a:t>
                      </a:r>
                      <a:r>
                        <a:rPr lang="pt-BR" sz="1200" baseline="0" dirty="0" smtClean="0"/>
                        <a:t> Siqueira Campos 792-</a:t>
                      </a:r>
                    </a:p>
                    <a:p>
                      <a:r>
                        <a:rPr lang="pt-BR" sz="1200" baseline="0" dirty="0" smtClean="0"/>
                        <a:t>Prado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Caixão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100 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120 Kg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2.200,00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á 2.800,00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214422"/>
            <a:ext cx="8218084" cy="714356"/>
          </a:xfrm>
        </p:spPr>
        <p:txBody>
          <a:bodyPr>
            <a:normAutofit fontScale="90000"/>
          </a:bodyPr>
          <a:lstStyle/>
          <a:p>
            <a:r>
              <a:rPr lang="pt-BR" dirty="0">
                <a:ea typeface="Calibri"/>
                <a:cs typeface="Times New Roman"/>
              </a:rPr>
              <a:t>Caminho da Paz</a:t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r>
              <a:rPr lang="pt-BR" dirty="0">
                <a:ea typeface="Calibri"/>
                <a:cs typeface="Times New Roman"/>
              </a:rPr>
              <a:t/>
            </a:r>
            <a:br>
              <a:rPr lang="pt-BR" dirty="0">
                <a:ea typeface="Calibri"/>
                <a:cs typeface="Times New Roman"/>
              </a:rPr>
            </a:b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571472" y="714356"/>
          <a:ext cx="7858180" cy="3776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044"/>
                <a:gridCol w="962113"/>
                <a:gridCol w="962113"/>
                <a:gridCol w="962113"/>
                <a:gridCol w="1064457"/>
                <a:gridCol w="1064457"/>
                <a:gridCol w="859770"/>
                <a:gridCol w="962113"/>
              </a:tblGrid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Lojafun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Peso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Tipo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Flor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Velas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Caminho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da Paz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Siqueira Campos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Azos (pequeno)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20,00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6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Caminho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da Paz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Siqueira Campos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Azos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(médio)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R$:40,00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6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Caminho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da Paz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Siqueira Campos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Coroa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130,00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Caminho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da Paz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Siqueira Campos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Rosas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400,00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Caminho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da Paz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Siqueira Campos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Ramalhete (Rosas)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70,00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Caminho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da Paz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Siqueira Campos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  <a:endParaRPr lang="pt-BR" sz="1200" baseline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Ramalhete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(Flores)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60,00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Caminho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da Paz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Av.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Siqueira Campos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Flores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Rosas Vermelhas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R$: 4,00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25/10/2022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1193</Words>
  <Application>Microsoft Office PowerPoint</Application>
  <PresentationFormat>Apresentação na tela (4:3)</PresentationFormat>
  <Paragraphs>507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Slide 1</vt:lpstr>
      <vt:lpstr>Slide 2</vt:lpstr>
      <vt:lpstr>Slide 3</vt:lpstr>
      <vt:lpstr> </vt:lpstr>
      <vt:lpstr>Funerária Paz União </vt:lpstr>
      <vt:lpstr>  </vt:lpstr>
      <vt:lpstr>  </vt:lpstr>
      <vt:lpstr>   </vt:lpstr>
      <vt:lpstr>   </vt:lpstr>
      <vt:lpstr>   </vt:lpstr>
      <vt:lpstr>   </vt:lpstr>
      <vt:lpstr>Caminho da Paz    </vt:lpstr>
      <vt:lpstr>Caminho da Paz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Procon</dc:creator>
  <cp:lastModifiedBy>Procon</cp:lastModifiedBy>
  <cp:revision>33</cp:revision>
  <dcterms:created xsi:type="dcterms:W3CDTF">2022-10-25T11:37:40Z</dcterms:created>
  <dcterms:modified xsi:type="dcterms:W3CDTF">2022-10-27T14:13:13Z</dcterms:modified>
</cp:coreProperties>
</file>