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0" r:id="rId3"/>
    <p:sldId id="264" r:id="rId4"/>
    <p:sldId id="268" r:id="rId5"/>
    <p:sldId id="269" r:id="rId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86" d="100"/>
          <a:sy n="86" d="100"/>
        </p:scale>
        <p:origin x="-906" y="46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EA909-F27E-499F-855C-F8A30303BE5A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6D816-7FB0-4C9D-8150-459A3D7FF26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C1237-0D33-4D9F-97BF-D2063075BF6E}" type="datetimeFigureOut">
              <a:rPr lang="pt-BR" smtClean="0"/>
              <a:pPr/>
              <a:t>14/12/2022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6409-1C6C-4857-A871-79800F882FC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capa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87728" y="144016"/>
            <a:ext cx="9231728" cy="6713984"/>
          </a:xfrm>
        </p:spPr>
      </p:pic>
      <p:sp>
        <p:nvSpPr>
          <p:cNvPr id="3" name="CaixaDeTexto 2"/>
          <p:cNvSpPr txBox="1"/>
          <p:nvPr/>
        </p:nvSpPr>
        <p:spPr>
          <a:xfrm>
            <a:off x="1428728" y="3214686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latin typeface="Antique Olive" pitchFamily="34" charset="0"/>
              </a:rPr>
              <a:t>LISTA DE PREÇOS – </a:t>
            </a:r>
            <a:r>
              <a:rPr lang="pt-BR" sz="2000" dirty="0" smtClean="0">
                <a:latin typeface="Antique Olive" pitchFamily="34" charset="0"/>
              </a:rPr>
              <a:t>ITENS NATALINOS DE 2022</a:t>
            </a:r>
            <a:endParaRPr lang="pt-BR" sz="2000" dirty="0" smtClean="0">
              <a:latin typeface="Antique Olive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428596" y="0"/>
          <a:ext cx="7786742" cy="16755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855"/>
                <a:gridCol w="1201573"/>
                <a:gridCol w="1344206"/>
                <a:gridCol w="1272890"/>
                <a:gridCol w="1259896"/>
                <a:gridCol w="1357322"/>
              </a:tblGrid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4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smtClean="0"/>
                        <a:t>BRIGADEIRO  </a:t>
                      </a:r>
                      <a:r>
                        <a:rPr lang="pt-BR" sz="1200" baseline="0" dirty="0" smtClean="0"/>
                        <a:t>500g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SANTA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HELENA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latin typeface="Calibri"/>
                          <a:ea typeface="Calibri"/>
                          <a:cs typeface="Times New Roman"/>
                        </a:rPr>
                        <a:t>R$ 29,90</a:t>
                      </a:r>
                      <a:endParaRPr lang="pt-B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487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 TRUFADO COM GOTAS DE</a:t>
                      </a:r>
                      <a:r>
                        <a:rPr lang="pt-BR" sz="1200" baseline="0" dirty="0" smtClean="0"/>
                        <a:t> CHOCOLATE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SANTA</a:t>
                      </a:r>
                      <a:r>
                        <a:rPr lang="pt-BR" sz="1200" baseline="0" dirty="0" smtClean="0"/>
                        <a:t> HELENA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R$ 29,90</a:t>
                      </a:r>
                    </a:p>
                    <a:p>
                      <a:endParaRPr lang="pt-BR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487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</a:t>
                      </a:r>
                      <a:r>
                        <a:rPr lang="pt-BR" sz="1200" baseline="0" dirty="0" smtClean="0"/>
                        <a:t>  CHOCOLATE  </a:t>
                      </a:r>
                      <a:r>
                        <a:rPr lang="pt-BR" sz="1200" baseline="0" dirty="0" smtClean="0"/>
                        <a:t>PREMIUM 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SANTA HELENA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R$ 25,90</a:t>
                      </a:r>
                    </a:p>
                    <a:p>
                      <a:endParaRPr lang="pt-BR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731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CESTA DE </a:t>
                      </a:r>
                      <a:r>
                        <a:rPr lang="pt-BR" sz="1200" dirty="0" smtClean="0"/>
                        <a:t>NATAL (TRADIÇÃO)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PALATO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R$ 189,00</a:t>
                      </a:r>
                    </a:p>
                    <a:p>
                      <a:endParaRPr lang="pt-BR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4877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CESTA DE NATAL </a:t>
                      </a:r>
                      <a:r>
                        <a:rPr lang="pt-BR" sz="1200" dirty="0" smtClean="0"/>
                        <a:t>ESTILO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PALATO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R$ 289,00</a:t>
                      </a:r>
                    </a:p>
                    <a:p>
                      <a:endParaRPr lang="pt-BR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7315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CESTA </a:t>
                      </a:r>
                      <a:r>
                        <a:rPr lang="pt-BR" sz="1200" dirty="0" smtClean="0"/>
                        <a:t>NATAL</a:t>
                      </a:r>
                      <a:r>
                        <a:rPr lang="pt-BR" sz="1200" baseline="0" dirty="0" smtClean="0"/>
                        <a:t> B</a:t>
                      </a:r>
                    </a:p>
                    <a:p>
                      <a:r>
                        <a:rPr lang="pt-BR" sz="1200" baseline="0" dirty="0" smtClean="0"/>
                        <a:t>S / ALCOOL</a:t>
                      </a:r>
                    </a:p>
                    <a:p>
                      <a:r>
                        <a:rPr lang="pt-BR" sz="1200" baseline="0" dirty="0" smtClean="0"/>
                        <a:t>C/ ÁLCOOL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PALATO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R$ 379,00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+mn-lt"/>
                          <a:ea typeface="Calibri"/>
                          <a:cs typeface="Times New Roman"/>
                        </a:rPr>
                        <a:t>R$ 399,00</a:t>
                      </a:r>
                    </a:p>
                    <a:p>
                      <a:endParaRPr lang="pt-BR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Palato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 Fernandes lima,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548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VINHO</a:t>
                      </a:r>
                      <a:r>
                        <a:rPr lang="pt-BR" sz="1200" baseline="0" dirty="0" smtClean="0"/>
                        <a:t> DE MESA TINTO SUAVE 750 ML 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COUTRY</a:t>
                      </a:r>
                      <a:r>
                        <a:rPr lang="pt-BR" sz="1200" baseline="0" dirty="0" smtClean="0"/>
                        <a:t> WINE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ADEGA DO VALE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VINAS </a:t>
                      </a:r>
                    </a:p>
                    <a:p>
                      <a:r>
                        <a:rPr lang="pt-BR" sz="1200" baseline="0" dirty="0" smtClean="0"/>
                        <a:t>ARGENTINAS (SEC0)</a:t>
                      </a:r>
                      <a:endParaRPr lang="pt-BR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R$ 16,90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R$ 28,90</a:t>
                      </a:r>
                    </a:p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R$ 49,90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Av. Fernandes Lima, 4000 – GRUTA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Cesta</a:t>
                      </a:r>
                      <a:r>
                        <a:rPr lang="pt-BR" sz="1200" baseline="0" dirty="0" smtClean="0"/>
                        <a:t> de  Natal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Bauducco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R$ 75,80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Peru 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dirty="0" smtClean="0"/>
                        <a:t>kg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Sadia </a:t>
                      </a:r>
                    </a:p>
                    <a:p>
                      <a:r>
                        <a:rPr lang="pt-BR" sz="1200" dirty="0" err="1" smtClean="0"/>
                        <a:t>Natto</a:t>
                      </a:r>
                      <a:endParaRPr lang="pt-BR" sz="1200" dirty="0" smtClean="0"/>
                    </a:p>
                    <a:p>
                      <a:r>
                        <a:rPr lang="pt-BR" sz="1200" dirty="0" smtClean="0"/>
                        <a:t>Seara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R$ 30,49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R$ 16,80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R$ 27,40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Cheester</a:t>
                      </a:r>
                      <a:r>
                        <a:rPr lang="pt-BR" sz="1200" baseline="0" dirty="0" smtClean="0"/>
                        <a:t>  kg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Perdigão</a:t>
                      </a:r>
                    </a:p>
                    <a:p>
                      <a:r>
                        <a:rPr lang="pt-BR" sz="1200" dirty="0" err="1" smtClean="0"/>
                        <a:t>Fest</a:t>
                      </a:r>
                      <a:r>
                        <a:rPr lang="pt-BR" sz="1200" dirty="0" smtClean="0"/>
                        <a:t> </a:t>
                      </a:r>
                      <a:r>
                        <a:rPr lang="pt-BR" sz="1200" baseline="0" dirty="0" smtClean="0"/>
                        <a:t> e </a:t>
                      </a:r>
                      <a:r>
                        <a:rPr lang="pt-BR" sz="1200" baseline="0" dirty="0" err="1" smtClean="0"/>
                        <a:t>Natto</a:t>
                      </a:r>
                      <a:endParaRPr lang="pt-BR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R$ 27,99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R$ 16,80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Bacalhau</a:t>
                      </a:r>
                      <a:r>
                        <a:rPr lang="pt-BR" sz="1200" baseline="0" dirty="0" smtClean="0"/>
                        <a:t> kg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Noruega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R$ 119,00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Queijo</a:t>
                      </a:r>
                      <a:r>
                        <a:rPr lang="pt-BR" sz="1200" baseline="0" dirty="0" smtClean="0"/>
                        <a:t> do reino kg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Regina</a:t>
                      </a:r>
                    </a:p>
                    <a:p>
                      <a:r>
                        <a:rPr lang="pt-BR" sz="1200" dirty="0" err="1" smtClean="0"/>
                        <a:t>Tirolez</a:t>
                      </a:r>
                      <a:r>
                        <a:rPr lang="pt-BR" sz="120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R$ 82,90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R$ 90,00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Panetone</a:t>
                      </a:r>
                      <a:r>
                        <a:rPr lang="pt-BR" sz="1200" dirty="0" smtClean="0"/>
                        <a:t> 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Romanato</a:t>
                      </a:r>
                      <a:r>
                        <a:rPr lang="pt-BR" sz="1200" baseline="0" dirty="0" smtClean="0"/>
                        <a:t> </a:t>
                      </a:r>
                    </a:p>
                    <a:p>
                      <a:r>
                        <a:rPr lang="pt-BR" sz="1200" baseline="0" dirty="0" smtClean="0"/>
                        <a:t>Bauducco tradicional e</a:t>
                      </a:r>
                    </a:p>
                    <a:p>
                      <a:r>
                        <a:rPr lang="pt-BR" sz="1200" baseline="0" dirty="0" err="1" smtClean="0"/>
                        <a:t>Chocomix</a:t>
                      </a:r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Tome 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R$ 11,90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R$ 20,99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R$ 12,99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Av. Fernandes Lima, 4000 – GRUTA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Vinho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Quinta</a:t>
                      </a:r>
                      <a:r>
                        <a:rPr lang="pt-BR" sz="1200" baseline="0" dirty="0" smtClean="0"/>
                        <a:t> do </a:t>
                      </a:r>
                      <a:r>
                        <a:rPr lang="pt-BR" sz="1200" baseline="0" dirty="0" err="1" smtClean="0"/>
                        <a:t>morgado</a:t>
                      </a:r>
                      <a:r>
                        <a:rPr lang="pt-BR" sz="1200" baseline="0" dirty="0" smtClean="0"/>
                        <a:t>  750 ml suave e seco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R$ 13,90 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Assaí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Avenida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Comendador Gustavo Paiva, 3159, Mangabeiras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Cesta</a:t>
                      </a:r>
                      <a:r>
                        <a:rPr lang="pt-BR" sz="1200" baseline="0" dirty="0" smtClean="0"/>
                        <a:t> de Natal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Esmeralda</a:t>
                      </a:r>
                      <a:r>
                        <a:rPr lang="pt-BR" sz="1200" baseline="0" dirty="0" smtClean="0"/>
                        <a:t> (19 itens) </a:t>
                      </a:r>
                    </a:p>
                    <a:p>
                      <a:r>
                        <a:rPr lang="pt-BR" sz="1200" baseline="0" dirty="0" smtClean="0"/>
                        <a:t>Safira  (20 itens)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Brilhante (17 itens)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R$ 117,50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R$ 137,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R$ 69,99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1219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Assaí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Avenida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Comendador Gustavo Paiva, 3159, Mangabeiras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Azeite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Extra virgem  500ml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R$ 22,50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bg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5" y="188640"/>
            <a:ext cx="9071359" cy="6597352"/>
          </a:xfrm>
        </p:spPr>
      </p:pic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928662" y="1000108"/>
          <a:ext cx="7125950" cy="1217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665"/>
                <a:gridCol w="1175657"/>
                <a:gridCol w="1175657"/>
                <a:gridCol w="1175657"/>
                <a:gridCol w="1175657"/>
                <a:gridCol w="1175657"/>
              </a:tblGrid>
              <a:tr h="571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KIT DE NATAL GOURMET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AGRO CARINHO (15 ITENS)</a:t>
                      </a:r>
                    </a:p>
                    <a:p>
                      <a:endParaRPr lang="pt-BR" sz="1200" dirty="0" smtClean="0"/>
                    </a:p>
                    <a:p>
                      <a:r>
                        <a:rPr lang="pt-BR" sz="1200" dirty="0" smtClean="0"/>
                        <a:t>AGRO</a:t>
                      </a:r>
                      <a:r>
                        <a:rPr lang="pt-BR" sz="1200" baseline="0" dirty="0" smtClean="0"/>
                        <a:t> AMOR (20 ITENS)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AGRO FELICIDADE  (21 ITENS)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R$ 59,24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R$ 107,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R$ 80,25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427326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PANETONE</a:t>
                      </a:r>
                      <a:r>
                        <a:rPr lang="pt-BR" sz="1200" baseline="0" dirty="0" smtClean="0"/>
                        <a:t> SALGADO 400 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BAUDUCCO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R$ 21,99</a:t>
                      </a:r>
                      <a:endParaRPr lang="pt-B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628473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AVENIDA FERNANDES LIMA Nº</a:t>
                      </a:r>
                      <a:r>
                        <a:rPr lang="pt-BR" sz="1200" baseline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PANETONE MERRY  CRISTHAS FRUTAS,</a:t>
                      </a:r>
                      <a:r>
                        <a:rPr lang="pt-BR" sz="1200" baseline="0" dirty="0" smtClean="0"/>
                        <a:t> LATA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SANTA </a:t>
                      </a:r>
                      <a:r>
                        <a:rPr lang="pt-BR" sz="1200" dirty="0" smtClean="0"/>
                        <a:t>EDNIGES GOURMET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dirty="0" smtClean="0"/>
                        <a:t> 908G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R$ 48,99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628473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AVENIDA FERNANDES LIMA Nº</a:t>
                      </a:r>
                      <a:r>
                        <a:rPr lang="pt-BR" sz="1200" baseline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 TRUFADO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NESTLE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R$ 29,90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 ALPINO AO LEITE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NESTLE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AVENIDA FERNANDES LIMA Nº</a:t>
                      </a:r>
                      <a:r>
                        <a:rPr lang="pt-BR" sz="1200" baseline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 </a:t>
                      </a:r>
                      <a:r>
                        <a:rPr lang="pt-BR" sz="1200" dirty="0" smtClean="0"/>
                        <a:t>PRESTÍGIO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dirty="0" smtClean="0"/>
                        <a:t>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NESTLE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AVENIDA FERNANDES LIMA Nº</a:t>
                      </a:r>
                      <a:r>
                        <a:rPr lang="pt-BR" sz="1200" baseline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 TRUFADO AVELÃ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GAROTO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smtClean="0"/>
                        <a:t>BOM PREÇO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AVENIDA FERNANDES LIMA Nº</a:t>
                      </a:r>
                      <a:r>
                        <a:rPr lang="pt-BR" sz="1200" baseline="0" smtClean="0"/>
                        <a:t> 622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</a:t>
                      </a:r>
                      <a:r>
                        <a:rPr lang="pt-BR" sz="1200" baseline="0" dirty="0" smtClean="0"/>
                        <a:t> SALGADO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BAUDUCCO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R$ 21,99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BMF CARREFULL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smtClean="0"/>
                        <a:t>3700 </a:t>
                      </a:r>
                    </a:p>
                    <a:p>
                      <a:r>
                        <a:rPr lang="pt-BR" sz="1200" baseline="0" dirty="0" smtClean="0"/>
                        <a:t>GRUTA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PANETTONE</a:t>
                      </a:r>
                      <a:r>
                        <a:rPr lang="pt-BR" sz="1200" baseline="0" dirty="0" smtClean="0"/>
                        <a:t>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VISCONTI</a:t>
                      </a:r>
                    </a:p>
                    <a:p>
                      <a:endParaRPr lang="pt-BR" sz="1200" dirty="0" smtClean="0"/>
                    </a:p>
                    <a:p>
                      <a:r>
                        <a:rPr lang="pt-BR" sz="1200" dirty="0" smtClean="0"/>
                        <a:t>CASA</a:t>
                      </a:r>
                      <a:r>
                        <a:rPr lang="pt-BR" sz="1200" baseline="0" dirty="0" smtClean="0"/>
                        <a:t> D’ORO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NESTLE  450G (ALPINO OU PRESTÍGIO )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BAUDUCCO  TRADICIONAL 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BAUDUCCO CHOCOTONE  400G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R$ 17,99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R$ 13,99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R$ 21,99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R$ 21,99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BMF CARREFULL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3700 </a:t>
                      </a:r>
                    </a:p>
                    <a:p>
                      <a:r>
                        <a:rPr lang="pt-BR" sz="1200" baseline="0" dirty="0" smtClean="0"/>
                        <a:t>GRUTA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PANETONE</a:t>
                      </a:r>
                      <a:r>
                        <a:rPr lang="pt-BR" sz="1200" baseline="0" dirty="0" smtClean="0"/>
                        <a:t> TRUFADO </a:t>
                      </a:r>
                    </a:p>
                    <a:p>
                      <a:r>
                        <a:rPr lang="pt-BR" sz="1200" baseline="0" dirty="0" smtClean="0"/>
                        <a:t>400 G AVELÃ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NESTLE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8421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BMF CARREFULL 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AVENIDA FERNANDES LIMA Nº</a:t>
                      </a:r>
                      <a:r>
                        <a:rPr lang="pt-BR" sz="1200" baseline="0" dirty="0" smtClean="0"/>
                        <a:t> 3700 </a:t>
                      </a:r>
                    </a:p>
                    <a:p>
                      <a:r>
                        <a:rPr lang="pt-BR" sz="1200" baseline="0" dirty="0" smtClean="0"/>
                        <a:t>GRUTA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Champagne</a:t>
                      </a:r>
                      <a:r>
                        <a:rPr lang="pt-BR" sz="1200" dirty="0" smtClean="0"/>
                        <a:t> 660 ml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Sidra</a:t>
                      </a:r>
                      <a:r>
                        <a:rPr lang="pt-BR" sz="1200" baseline="0" dirty="0" smtClean="0"/>
                        <a:t> </a:t>
                      </a:r>
                    </a:p>
                    <a:p>
                      <a:r>
                        <a:rPr lang="pt-BR" sz="1200" baseline="0" dirty="0" smtClean="0"/>
                        <a:t>Chuva de prata (sem álcool) </a:t>
                      </a:r>
                    </a:p>
                    <a:p>
                      <a:r>
                        <a:rPr lang="pt-BR" sz="1200" baseline="0" dirty="0" smtClean="0"/>
                        <a:t>(com álcool)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R$ 16,29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R$ 18,50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R$ 19,39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714348" y="785794"/>
          <a:ext cx="7715304" cy="12661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233"/>
                <a:gridCol w="1231511"/>
                <a:gridCol w="1272890"/>
                <a:gridCol w="1246902"/>
                <a:gridCol w="1298878"/>
                <a:gridCol w="1272890"/>
              </a:tblGrid>
              <a:tr h="4764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250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GAIVOTA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BOLA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NATAL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D&amp;A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39,90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476410">
                <a:tc>
                  <a:txBody>
                    <a:bodyPr/>
                    <a:lstStyle/>
                    <a:p>
                      <a:r>
                        <a:rPr lang="pt-BR" sz="1200" smtClean="0"/>
                        <a:t>GAIVOTA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PISCA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( LUZ DE NATAL)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Wincy</a:t>
                      </a:r>
                      <a:r>
                        <a:rPr lang="pt-BR" sz="1200" baseline="0" dirty="0" smtClean="0"/>
                        <a:t> Natal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R$ 14,90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49,90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476410">
                <a:tc>
                  <a:txBody>
                    <a:bodyPr/>
                    <a:lstStyle/>
                    <a:p>
                      <a:r>
                        <a:rPr lang="pt-BR" sz="1200" smtClean="0"/>
                        <a:t>GAIVOTA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ARVORE DE NATAL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D&amp;A</a:t>
                      </a:r>
                      <a:r>
                        <a:rPr lang="pt-BR" sz="1200" dirty="0" smtClean="0"/>
                        <a:t> e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dirty="0" err="1" smtClean="0"/>
                        <a:t>Wincy</a:t>
                      </a:r>
                      <a:r>
                        <a:rPr lang="pt-BR" sz="1200" baseline="0" dirty="0" smtClean="0"/>
                        <a:t> Natal</a:t>
                      </a:r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R$ 24,90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3.500,00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smtClean="0"/>
                        <a:t>GAIVOTA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GUIRLANDA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D&amp;A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R$ 12,90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89,90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GAIVOTA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ESTRELA</a:t>
                      </a:r>
                      <a:r>
                        <a:rPr lang="pt-BR" sz="1200" baseline="0" dirty="0" smtClean="0"/>
                        <a:t> DE NATAL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D&amp;A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19,99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 MATEUS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PERU (PEITO)</a:t>
                      </a:r>
                    </a:p>
                    <a:p>
                      <a:r>
                        <a:rPr lang="pt-BR" sz="1200" dirty="0" smtClean="0"/>
                        <a:t>ASSA FÁCIL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SEARA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R$ 31,98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 MATEUS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 smtClean="0"/>
                    </a:p>
                    <a:p>
                      <a:r>
                        <a:rPr lang="pt-BR" sz="1200" dirty="0" smtClean="0"/>
                        <a:t>PERU</a:t>
                      </a:r>
                    </a:p>
                    <a:p>
                      <a:r>
                        <a:rPr lang="pt-BR" sz="1200" dirty="0" smtClean="0"/>
                        <a:t>CHESTER</a:t>
                      </a:r>
                      <a:r>
                        <a:rPr lang="pt-BR" sz="1200" baseline="0" dirty="0" smtClean="0"/>
                        <a:t>  1kg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PERDIGÃO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R$ 27,49</a:t>
                      </a:r>
                    </a:p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</a:t>
                      </a:r>
                      <a:r>
                        <a:rPr lang="pt-BR" sz="1200" baseline="0" dirty="0" smtClean="0"/>
                        <a:t>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R$ 32,49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1118932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</a:t>
                      </a:r>
                      <a:r>
                        <a:rPr lang="pt-BR" sz="1200" baseline="0" dirty="0" smtClean="0"/>
                        <a:t> MATEUS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BACALHAU</a:t>
                      </a:r>
                      <a:r>
                        <a:rPr lang="pt-BR" dirty="0" smtClean="0"/>
                        <a:t> </a:t>
                      </a:r>
                      <a:r>
                        <a:rPr lang="pt-BR" sz="1200" dirty="0" smtClean="0"/>
                        <a:t>1kg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SAITH ENTRE </a:t>
                      </a:r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r>
                        <a:rPr lang="pt-BR" sz="1200" dirty="0" smtClean="0"/>
                        <a:t>PORTO</a:t>
                      </a:r>
                    </a:p>
                    <a:p>
                      <a:endParaRPr lang="pt-BR" sz="1200" dirty="0" smtClean="0"/>
                    </a:p>
                    <a:p>
                      <a:endParaRPr lang="pt-BR" sz="1200" dirty="0" smtClean="0"/>
                    </a:p>
                    <a:p>
                      <a:r>
                        <a:rPr lang="pt-BR" sz="1200" dirty="0" smtClean="0"/>
                        <a:t>DESFIADO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</a:t>
                      </a:r>
                      <a:r>
                        <a:rPr lang="pt-BR" sz="1200" baseline="0" dirty="0" smtClean="0"/>
                        <a:t>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R$ 66,99</a:t>
                      </a:r>
                    </a:p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</a:t>
                      </a:r>
                      <a:r>
                        <a:rPr lang="pt-BR" sz="1200" baseline="0" dirty="0" smtClean="0"/>
                        <a:t>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R$ 41,99</a:t>
                      </a:r>
                    </a:p>
                    <a:p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R$ 65,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MX</a:t>
                      </a:r>
                      <a:r>
                        <a:rPr lang="pt-BR" sz="1200" baseline="0" dirty="0" smtClean="0"/>
                        <a:t> MATEUS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err="1" smtClean="0"/>
                        <a:t>Panetone</a:t>
                      </a:r>
                      <a:r>
                        <a:rPr lang="pt-BR" sz="1200" dirty="0" smtClean="0"/>
                        <a:t> Beijinho/</a:t>
                      </a:r>
                      <a:r>
                        <a:rPr lang="pt-BR" sz="1200" baseline="0" dirty="0" smtClean="0"/>
                        <a:t> brigadeiro 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FONDOE Chocolate / MORANGO  GOTAS E RECHEIOS</a:t>
                      </a:r>
                    </a:p>
                    <a:p>
                      <a:endParaRPr lang="pt-BR" sz="1200" baseline="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Casa</a:t>
                      </a:r>
                      <a:r>
                        <a:rPr lang="pt-BR" sz="1200" baseline="0" dirty="0" smtClean="0"/>
                        <a:t> suíça 500g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dirty="0" smtClean="0"/>
                        <a:t>DI LUCCA</a:t>
                      </a:r>
                      <a:r>
                        <a:rPr lang="pt-BR" sz="1200" baseline="0" dirty="0" smtClean="0"/>
                        <a:t> FRUTAS  400G 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ITÁLIA MIA 400G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ROMANATO  400G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MARISA 400G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R$ 22,99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R$ 10,39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R$ 9,90</a:t>
                      </a:r>
                    </a:p>
                    <a:p>
                      <a:endParaRPr lang="pt-BR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R$ 11,90</a:t>
                      </a:r>
                    </a:p>
                    <a:p>
                      <a:endParaRPr lang="pt-BR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R$ 10,96</a:t>
                      </a:r>
                    </a:p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 MATEUS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QUEIJO</a:t>
                      </a:r>
                      <a:r>
                        <a:rPr lang="pt-BR" sz="1200" baseline="0" dirty="0" smtClean="0"/>
                        <a:t> DO REINO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QUATÁR</a:t>
                      </a:r>
                      <a:r>
                        <a:rPr lang="pt-BR" sz="1200" baseline="0" dirty="0" smtClean="0"/>
                        <a:t> </a:t>
                      </a:r>
                    </a:p>
                    <a:p>
                      <a:r>
                        <a:rPr lang="pt-BR" sz="1200" baseline="0" dirty="0" smtClean="0"/>
                        <a:t>PIRACANJUBA</a:t>
                      </a:r>
                    </a:p>
                    <a:p>
                      <a:r>
                        <a:rPr lang="pt-BR" sz="1200" baseline="0" dirty="0" smtClean="0"/>
                        <a:t>BURITIS</a:t>
                      </a:r>
                    </a:p>
                    <a:p>
                      <a:r>
                        <a:rPr lang="pt-BR" sz="1200" baseline="0" dirty="0" smtClean="0"/>
                        <a:t>IATADOLA</a:t>
                      </a:r>
                    </a:p>
                    <a:p>
                      <a:r>
                        <a:rPr lang="pt-BR" sz="1200" baseline="0" dirty="0" smtClean="0"/>
                        <a:t>REGINA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R$ 96,98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R$ 89,99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R$ 89,99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R$ 93,99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R$ 83,50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 MATEUS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Vinho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baseline="0" dirty="0" smtClean="0"/>
                        <a:t>Quinto do </a:t>
                      </a:r>
                      <a:r>
                        <a:rPr lang="pt-BR" sz="1200" baseline="0" dirty="0" err="1" smtClean="0"/>
                        <a:t>Morgado</a:t>
                      </a:r>
                      <a:r>
                        <a:rPr lang="pt-BR" sz="1200" baseline="0" dirty="0" smtClean="0"/>
                        <a:t> 750ml SUAVE. E DE 2 L</a:t>
                      </a:r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smtClean="0"/>
                        <a:t>PÉRGOLA SUAVE 750 ML  E DE 1 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R$ 10,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89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R$ 29,90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R$ 17,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23,90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  <a:tr h="714614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MIX MATEUS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Serraria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baseline="0" dirty="0" err="1" smtClean="0"/>
                        <a:t>Champagne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smtClean="0"/>
                        <a:t>660 ml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Sidra</a:t>
                      </a:r>
                      <a:r>
                        <a:rPr lang="pt-BR" sz="1200" baseline="0" dirty="0" smtClean="0"/>
                        <a:t> </a:t>
                      </a:r>
                      <a:r>
                        <a:rPr lang="pt-BR" sz="1200" baseline="0" dirty="0" err="1" smtClean="0"/>
                        <a:t>celebrate</a:t>
                      </a:r>
                      <a:endParaRPr lang="pt-BR" sz="1200" baseline="0" dirty="0" smtClean="0"/>
                    </a:p>
                    <a:p>
                      <a:endParaRPr lang="pt-BR" sz="1200" baseline="0" dirty="0" smtClean="0"/>
                    </a:p>
                    <a:p>
                      <a:r>
                        <a:rPr lang="pt-BR" sz="1200" baseline="0" dirty="0" err="1" smtClean="0"/>
                        <a:t>Cereser</a:t>
                      </a:r>
                      <a:r>
                        <a:rPr lang="pt-BR" sz="1200" baseline="0" dirty="0" smtClean="0"/>
                        <a:t>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R$8,90</a:t>
                      </a:r>
                    </a:p>
                    <a:p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R$12,90</a:t>
                      </a:r>
                      <a:endParaRPr lang="pt-BR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5" descr="b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71359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8018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</p:nvPr>
        </p:nvGraphicFramePr>
        <p:xfrm>
          <a:off x="1071538" y="428604"/>
          <a:ext cx="7143801" cy="13898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105"/>
                <a:gridCol w="1140288"/>
                <a:gridCol w="1178602"/>
                <a:gridCol w="1178602"/>
                <a:gridCol w="1214195"/>
                <a:gridCol w="1143009"/>
              </a:tblGrid>
              <a:tr h="3922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LOJA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CONTATO / ENDEREÇO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PRODUTO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MARCA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PREÇO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1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Casa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Vieira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Bola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de natal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/>
                        <a:t>Wincy</a:t>
                      </a:r>
                      <a:r>
                        <a:rPr lang="pt-BR" sz="1200" baseline="0" dirty="0" smtClean="0"/>
                        <a:t> Natal</a:t>
                      </a:r>
                      <a:endParaRPr lang="pt-BR" sz="12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Ou </a:t>
                      </a: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D&amp;A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R$ 12,90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51,90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511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Casa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Vieira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Arvore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natal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FLOR ARTE OU </a:t>
                      </a:r>
                      <a:r>
                        <a:rPr lang="pt-BR" sz="1200" dirty="0" err="1" smtClean="0"/>
                        <a:t>Wincy</a:t>
                      </a:r>
                      <a:r>
                        <a:rPr lang="pt-BR" sz="1200" baseline="0" dirty="0" smtClean="0"/>
                        <a:t> Natal</a:t>
                      </a:r>
                      <a:endParaRPr lang="pt-BR" sz="12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R$ 21,90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533,90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latin typeface="Calibri"/>
                          <a:ea typeface="Calibri"/>
                          <a:cs typeface="Times New Roman"/>
                        </a:rPr>
                        <a:t>Casa</a:t>
                      </a:r>
                      <a:r>
                        <a:rPr lang="pt-BR" sz="1200" baseline="0" smtClean="0">
                          <a:latin typeface="Calibri"/>
                          <a:ea typeface="Calibri"/>
                          <a:cs typeface="Times New Roman"/>
                        </a:rPr>
                        <a:t> Vieira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Pisca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GL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Natal ou </a:t>
                      </a:r>
                      <a:r>
                        <a:rPr lang="pt-BR" sz="1200" dirty="0" err="1" smtClean="0"/>
                        <a:t>Wincy</a:t>
                      </a:r>
                      <a:r>
                        <a:rPr lang="pt-BR" sz="1200" baseline="0" dirty="0" smtClean="0"/>
                        <a:t> Natal</a:t>
                      </a:r>
                      <a:endParaRPr lang="pt-BR" sz="1200" dirty="0" smtClean="0"/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R$ 16,90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81,99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80725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PH</a:t>
                      </a:r>
                      <a:r>
                        <a:rPr lang="pt-BR" sz="1200" baseline="0" dirty="0" smtClean="0"/>
                        <a:t>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 KIT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 ENFEITE DE NATAL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Roisie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R$ 7,99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59,99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80725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PH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PISCA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(LUZ  DE NATAL)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Wincy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Natal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R$ 9,99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29,99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PH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GUIRLANDA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Roisie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R$ 30, 00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120,00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BV</a:t>
                      </a:r>
                      <a:r>
                        <a:rPr lang="pt-BR" sz="1200" baseline="0" dirty="0" smtClean="0"/>
                        <a:t> ATACADO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BOLA DE NATAL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RIO MASTER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CHRISTIMAS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39,99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125,00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PH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ÁRVORE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NATAL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ROSIE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R$ 30,00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1.800,00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BV</a:t>
                      </a:r>
                      <a:r>
                        <a:rPr lang="pt-BR" sz="1200" baseline="0" dirty="0" smtClean="0"/>
                        <a:t> ATACADO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Enfeite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porta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Rio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baseline="0" dirty="0" err="1" smtClean="0">
                          <a:latin typeface="Calibri"/>
                          <a:ea typeface="Calibri"/>
                          <a:cs typeface="Times New Roman"/>
                        </a:rPr>
                        <a:t>master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R$ 69,99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79,99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PH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CENTRO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ESTRELA DE NATAL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GLOBAL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R$ 149,99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BV</a:t>
                      </a:r>
                      <a:r>
                        <a:rPr lang="pt-BR" sz="1200" baseline="0" dirty="0" smtClean="0"/>
                        <a:t> ATACADO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KIT ENFEITE DE NATAL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RIO MASTER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23,99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BV</a:t>
                      </a:r>
                      <a:r>
                        <a:rPr lang="pt-BR" sz="1200" baseline="0" dirty="0" smtClean="0"/>
                        <a:t> ATACADO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ÁRVORE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BELA FLOR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R$ 6,99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699,99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BV ATACADO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PISCA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WINCY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NATAL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R$ 11,99 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A 39,99</a:t>
                      </a:r>
                      <a:endParaRPr lang="pt-BR" sz="1200" dirty="0" smtClean="0"/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41053"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576830">
                <a:tc>
                  <a:txBody>
                    <a:bodyPr/>
                    <a:lstStyle/>
                    <a:p>
                      <a:r>
                        <a:rPr lang="pt-BR" sz="1200" dirty="0" smtClean="0"/>
                        <a:t>Lojas</a:t>
                      </a:r>
                      <a:r>
                        <a:rPr lang="pt-BR" sz="1200" baseline="0" dirty="0" smtClean="0"/>
                        <a:t>  Americanas 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CAIXA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BOMBOM LACTA 250,6G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R$ 13,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576830">
                <a:tc>
                  <a:txBody>
                    <a:bodyPr/>
                    <a:lstStyle/>
                    <a:p>
                      <a:r>
                        <a:rPr lang="pt-BR" sz="1200" smtClean="0"/>
                        <a:t>Lojas</a:t>
                      </a:r>
                      <a:r>
                        <a:rPr lang="pt-BR" sz="1200" baseline="0" smtClean="0"/>
                        <a:t>  Americanas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CAICA DE BOMBOM AMOR CARIOCA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R$ 8,49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80725">
                <a:tc>
                  <a:txBody>
                    <a:bodyPr/>
                    <a:lstStyle/>
                    <a:p>
                      <a:r>
                        <a:rPr lang="pt-BR" sz="1200" smtClean="0"/>
                        <a:t>Lojas</a:t>
                      </a:r>
                      <a:r>
                        <a:rPr lang="pt-BR" sz="1200" baseline="0" smtClean="0"/>
                        <a:t>  Americanas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BOLA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DE  DECORAÇÃO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latin typeface="Calibri"/>
                          <a:ea typeface="Calibri"/>
                          <a:cs typeface="Times New Roman"/>
                        </a:rPr>
                        <a:t>Christmas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Tradicionais (kits)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R$ 14,99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99,99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380725">
                <a:tc>
                  <a:txBody>
                    <a:bodyPr/>
                    <a:lstStyle/>
                    <a:p>
                      <a:r>
                        <a:rPr lang="pt-BR" sz="1200" smtClean="0"/>
                        <a:t>Lojas</a:t>
                      </a:r>
                      <a:r>
                        <a:rPr lang="pt-BR" sz="1200" baseline="0" smtClean="0"/>
                        <a:t>  Americanas</a:t>
                      </a:r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ARVORE DE  NATAL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Christmas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 Tradicionais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R$ 39,99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99,99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576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/>
                        <a:t>Lojas</a:t>
                      </a:r>
                      <a:r>
                        <a:rPr lang="pt-BR" sz="1200" baseline="0" smtClean="0"/>
                        <a:t>  Americanas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Centro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e 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Farol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ENFEITE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PELUCIA 1 M PAPAI  NOEL 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GUIRLANDA</a:t>
                      </a:r>
                      <a:r>
                        <a:rPr lang="pt-BR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200" dirty="0" err="1" smtClean="0">
                          <a:latin typeface="+mn-lt"/>
                          <a:ea typeface="Calibri"/>
                          <a:cs typeface="Times New Roman"/>
                        </a:rPr>
                        <a:t>Christmas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/>
                        <a:t>A PARTIR DE </a:t>
                      </a: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R$ 19,99</a:t>
                      </a:r>
                      <a:r>
                        <a:rPr lang="pt-B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A 69,99</a:t>
                      </a:r>
                      <a:endParaRPr lang="pt-BR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sz="1200" dirty="0"/>
                    </a:p>
                  </a:txBody>
                  <a:tcPr marL="68580" marR="68580" marT="0" marB="0"/>
                </a:tc>
              </a:tr>
              <a:tr h="576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/>
                        <a:t>Lojas</a:t>
                      </a:r>
                      <a:r>
                        <a:rPr lang="pt-BR" sz="1200" baseline="0" smtClean="0"/>
                        <a:t>  Americanas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latin typeface="Calibri"/>
                          <a:ea typeface="Calibri"/>
                          <a:cs typeface="Times New Roman"/>
                        </a:rPr>
                        <a:t>Farol </a:t>
                      </a: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PANETTONE BAUDUCCO 400G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 smtClean="0">
                          <a:latin typeface="+mn-lt"/>
                          <a:ea typeface="Calibri"/>
                          <a:cs typeface="Times New Roman"/>
                        </a:rPr>
                        <a:t>R$ 19,99</a:t>
                      </a:r>
                    </a:p>
                    <a:p>
                      <a:endParaRPr lang="pt-BR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711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1166</Words>
  <Application>Microsoft Office PowerPoint</Application>
  <PresentationFormat>Apresentação na tela (4:3)</PresentationFormat>
  <Paragraphs>440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Tema do Office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Procon</cp:lastModifiedBy>
  <cp:revision>132</cp:revision>
  <dcterms:created xsi:type="dcterms:W3CDTF">2018-05-02T18:12:13Z</dcterms:created>
  <dcterms:modified xsi:type="dcterms:W3CDTF">2022-12-14T15:35:36Z</dcterms:modified>
</cp:coreProperties>
</file>